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p:cViewPr varScale="1">
        <p:scale>
          <a:sx n="66" d="100"/>
          <a:sy n="66" d="100"/>
        </p:scale>
        <p:origin x="10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7F490E1A-4AFF-46CD-A4A4-5A93E9BB6CB9}" type="datetimeFigureOut">
              <a:rPr lang="ru-RU" smtClean="0"/>
              <a:t>01.02.2021</a:t>
            </a:fld>
            <a:endParaRPr lang="ru-RU"/>
          </a:p>
        </p:txBody>
      </p:sp>
      <p:sp>
        <p:nvSpPr>
          <p:cNvPr id="4" name="Нижний колонтитул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B58BA1E5-DD58-46C4-8AA0-0AB06BC58CFC}" type="slidenum">
              <a:rPr lang="ru-RU" smtClean="0"/>
              <a:t>‹#›</a:t>
            </a:fld>
            <a:endParaRPr lang="ru-RU"/>
          </a:p>
        </p:txBody>
      </p:sp>
    </p:spTree>
    <p:extLst>
      <p:ext uri="{BB962C8B-B14F-4D97-AF65-F5344CB8AC3E}">
        <p14:creationId xmlns:p14="http://schemas.microsoft.com/office/powerpoint/2010/main" val="26040756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285AF05-1C42-412B-82C8-B936C8826D2D}" type="datetimeFigureOut">
              <a:rPr lang="ru-RU" smtClean="0"/>
              <a:t>01.02.2021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DFE79C8-0712-404F-8FF1-38A3672AA68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85AF05-1C42-412B-82C8-B936C8826D2D}"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85AF05-1C42-412B-82C8-B936C8826D2D}"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285AF05-1C42-412B-82C8-B936C8826D2D}"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85AF05-1C42-412B-82C8-B936C8826D2D}" type="datetimeFigureOut">
              <a:rPr lang="ru-RU" smtClean="0"/>
              <a:t>01.02.2021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285AF05-1C42-412B-82C8-B936C8826D2D}" type="datetimeFigureOut">
              <a:rPr lang="ru-RU" smtClean="0"/>
              <a:t>01.02.2021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FE79C8-0712-404F-8FF1-38A3672AA684}"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E285AF05-1C42-412B-82C8-B936C8826D2D}" type="datetimeFigureOut">
              <a:rPr lang="ru-RU" smtClean="0"/>
              <a:t>01.02.2021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DFE79C8-0712-404F-8FF1-38A3672AA684}"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285AF05-1C42-412B-82C8-B936C8826D2D}" type="datetimeFigureOut">
              <a:rPr lang="ru-RU" smtClean="0"/>
              <a:t>01.02.2021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5AF05-1C42-412B-82C8-B936C8826D2D}" type="datetimeFigureOut">
              <a:rPr lang="ru-RU" smtClean="0"/>
              <a:t>01.02.2021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DFE79C8-0712-404F-8FF1-38A3672AA68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E285AF05-1C42-412B-82C8-B936C8826D2D}" type="datetimeFigureOut">
              <a:rPr lang="ru-RU" smtClean="0"/>
              <a:t>01.02.2021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FDFE79C8-0712-404F-8FF1-38A3672AA68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E285AF05-1C42-412B-82C8-B936C8826D2D}" type="datetimeFigureOut">
              <a:rPr lang="ru-RU" smtClean="0"/>
              <a:t>01.02.2021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FDFE79C8-0712-404F-8FF1-38A3672AA68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285AF05-1C42-412B-82C8-B936C8826D2D}" type="datetimeFigureOut">
              <a:rPr lang="ru-RU" smtClean="0"/>
              <a:t>01.02.2021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DFE79C8-0712-404F-8FF1-38A3672AA68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err="1"/>
              <a:t>BERDIMUROD</a:t>
            </a:r>
            <a:r>
              <a:rPr lang="en-US" b="1" dirty="0"/>
              <a:t> </a:t>
            </a:r>
            <a:r>
              <a:rPr lang="en-US" b="1" dirty="0" err="1"/>
              <a:t>QARG’ABOY</a:t>
            </a:r>
            <a:r>
              <a:rPr lang="en-US" b="1" dirty="0"/>
              <a:t> </a:t>
            </a:r>
            <a:r>
              <a:rPr lang="en-US" b="1" dirty="0" err="1"/>
              <a:t>O’G’LI</a:t>
            </a:r>
            <a:r>
              <a:rPr lang="en-US" b="1" dirty="0"/>
              <a:t> (</a:t>
            </a:r>
            <a:r>
              <a:rPr lang="en-US" b="1" dirty="0" err="1"/>
              <a:t>BERDAQ</a:t>
            </a:r>
            <a:r>
              <a:rPr lang="en-US" b="1" dirty="0"/>
              <a:t>)</a:t>
            </a:r>
            <a:endParaRPr lang="ru-RU" dirty="0"/>
          </a:p>
        </p:txBody>
      </p:sp>
      <p:sp>
        <p:nvSpPr>
          <p:cNvPr id="3" name="Подзаголовок 2"/>
          <p:cNvSpPr>
            <a:spLocks noGrp="1"/>
          </p:cNvSpPr>
          <p:nvPr>
            <p:ph type="subTitle" idx="1"/>
          </p:nvPr>
        </p:nvSpPr>
        <p:spPr/>
        <p:txBody>
          <a:bodyPr/>
          <a:lstStyle/>
          <a:p>
            <a:r>
              <a:rPr lang="en-US" dirty="0" smtClean="0"/>
              <a:t>Toshkent </a:t>
            </a:r>
            <a:r>
              <a:rPr lang="en-US" dirty="0" err="1" smtClean="0"/>
              <a:t>Pediatriya</a:t>
            </a:r>
            <a:r>
              <a:rPr lang="en-US" dirty="0" smtClean="0"/>
              <a:t> </a:t>
            </a:r>
            <a:r>
              <a:rPr lang="en-US" dirty="0" err="1" smtClean="0"/>
              <a:t>Tibbiyot</a:t>
            </a:r>
            <a:r>
              <a:rPr lang="en-US" dirty="0" smtClean="0"/>
              <a:t> </a:t>
            </a:r>
            <a:r>
              <a:rPr lang="en-US" dirty="0" err="1" smtClean="0"/>
              <a:t>Instituti</a:t>
            </a:r>
            <a:endParaRPr lang="en-US" dirty="0" smtClean="0"/>
          </a:p>
          <a:p>
            <a:r>
              <a:rPr lang="en-US" dirty="0" err="1" smtClean="0"/>
              <a:t>Tibbiy-pedagogika</a:t>
            </a:r>
            <a:r>
              <a:rPr lang="en-US" dirty="0" smtClean="0"/>
              <a:t> </a:t>
            </a:r>
            <a:r>
              <a:rPr lang="en-US" dirty="0" err="1" smtClean="0"/>
              <a:t>fakulteti</a:t>
            </a:r>
            <a:r>
              <a:rPr lang="en-US" dirty="0" smtClean="0"/>
              <a:t> 2-</a:t>
            </a:r>
            <a:r>
              <a:rPr lang="en-US" dirty="0" err="1" smtClean="0"/>
              <a:t>kurs</a:t>
            </a:r>
            <a:r>
              <a:rPr lang="en-US" dirty="0" smtClean="0"/>
              <a:t> </a:t>
            </a:r>
            <a:r>
              <a:rPr lang="en-US" dirty="0" err="1" smtClean="0"/>
              <a:t>talabasi</a:t>
            </a:r>
            <a:endParaRPr lang="en-US" dirty="0" smtClean="0"/>
          </a:p>
          <a:p>
            <a:r>
              <a:rPr lang="en-US" dirty="0" err="1" smtClean="0"/>
              <a:t>Eshonboboyev</a:t>
            </a:r>
            <a:r>
              <a:rPr lang="en-US" dirty="0" smtClean="0"/>
              <a:t> </a:t>
            </a:r>
            <a:r>
              <a:rPr lang="en-US" dirty="0" err="1" smtClean="0"/>
              <a:t>Firdavs</a:t>
            </a:r>
            <a:r>
              <a:rPr lang="en-US" dirty="0" smtClean="0"/>
              <a:t> </a:t>
            </a:r>
            <a:r>
              <a:rPr lang="en-US" dirty="0" err="1" smtClean="0"/>
              <a:t>Erkinovich</a:t>
            </a:r>
            <a:r>
              <a:rPr lang="en-US" dirty="0" smtClean="0"/>
              <a:t> </a:t>
            </a:r>
            <a:endParaRPr lang="ru-RU" dirty="0"/>
          </a:p>
        </p:txBody>
      </p:sp>
    </p:spTree>
    <p:extLst>
      <p:ext uri="{BB962C8B-B14F-4D97-AF65-F5344CB8AC3E}">
        <p14:creationId xmlns:p14="http://schemas.microsoft.com/office/powerpoint/2010/main" val="312045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80728"/>
            <a:ext cx="7488832" cy="5256584"/>
          </a:xfrm>
        </p:spPr>
        <p:txBody>
          <a:bodyPr>
            <a:normAutofit/>
          </a:bodyPr>
          <a:lstStyle/>
          <a:p>
            <a:pPr marL="0" indent="0" algn="just">
              <a:buNone/>
            </a:pPr>
            <a:r>
              <a:rPr lang="uz-Cyrl-UZ" dirty="0" smtClean="0"/>
              <a:t>	</a:t>
            </a:r>
            <a:r>
              <a:rPr lang="en-US" dirty="0" err="1" smtClean="0"/>
              <a:t>Berdaq</a:t>
            </a:r>
            <a:r>
              <a:rPr lang="en-US" dirty="0" smtClean="0"/>
              <a:t> </a:t>
            </a:r>
            <a:r>
              <a:rPr lang="en-US" dirty="0"/>
              <a:t>1900 </a:t>
            </a:r>
            <a:r>
              <a:rPr lang="en-US" dirty="0" err="1"/>
              <a:t>yili</a:t>
            </a:r>
            <a:r>
              <a:rPr lang="en-US" dirty="0"/>
              <a:t>, 73 </a:t>
            </a:r>
            <a:r>
              <a:rPr lang="en-US" dirty="0" err="1"/>
              <a:t>yoshida</a:t>
            </a:r>
            <a:r>
              <a:rPr lang="en-US" dirty="0"/>
              <a:t> </a:t>
            </a:r>
            <a:r>
              <a:rPr lang="en-US" dirty="0" err="1"/>
              <a:t>vafot</a:t>
            </a:r>
            <a:r>
              <a:rPr lang="en-US" dirty="0"/>
              <a:t> </a:t>
            </a:r>
            <a:r>
              <a:rPr lang="en-US" dirty="0" err="1"/>
              <a:t>etadi</a:t>
            </a:r>
            <a:r>
              <a:rPr lang="en-US" dirty="0"/>
              <a:t>. 1998-</a:t>
            </a:r>
            <a:r>
              <a:rPr lang="en-US" dirty="0" err="1"/>
              <a:t>yili</a:t>
            </a:r>
            <a:r>
              <a:rPr lang="en-US" dirty="0"/>
              <a:t> </a:t>
            </a:r>
            <a:r>
              <a:rPr lang="en-US" dirty="0" err="1"/>
              <a:t>O’zbekiston</a:t>
            </a:r>
            <a:r>
              <a:rPr lang="en-US" dirty="0"/>
              <a:t> </a:t>
            </a:r>
            <a:r>
              <a:rPr lang="en-US" dirty="0" err="1"/>
              <a:t>va</a:t>
            </a:r>
            <a:r>
              <a:rPr lang="en-US" dirty="0"/>
              <a:t> </a:t>
            </a:r>
            <a:r>
              <a:rPr lang="en-US" dirty="0" err="1"/>
              <a:t>Qoraqalpog’istonda</a:t>
            </a:r>
            <a:r>
              <a:rPr lang="en-US" dirty="0"/>
              <a:t> </a:t>
            </a:r>
            <a:r>
              <a:rPr lang="en-US" dirty="0" err="1"/>
              <a:t>Berdaq</a:t>
            </a:r>
            <a:r>
              <a:rPr lang="en-US" dirty="0"/>
              <a:t> </a:t>
            </a:r>
            <a:r>
              <a:rPr lang="en-US" dirty="0" err="1"/>
              <a:t>tavalludining</a:t>
            </a:r>
            <a:r>
              <a:rPr lang="en-US" dirty="0"/>
              <a:t> 170 </a:t>
            </a:r>
            <a:r>
              <a:rPr lang="en-US" dirty="0" err="1"/>
              <a:t>yilligi</a:t>
            </a:r>
            <a:r>
              <a:rPr lang="en-US" dirty="0"/>
              <a:t> </a:t>
            </a:r>
            <a:r>
              <a:rPr lang="en-US" dirty="0" err="1"/>
              <a:t>keng</a:t>
            </a:r>
            <a:r>
              <a:rPr lang="en-US" dirty="0"/>
              <a:t> </a:t>
            </a:r>
            <a:r>
              <a:rPr lang="en-US" dirty="0" err="1"/>
              <a:t>nishonlandi</a:t>
            </a:r>
            <a:r>
              <a:rPr lang="en-US" dirty="0"/>
              <a:t>. </a:t>
            </a:r>
            <a:r>
              <a:rPr lang="en-US" dirty="0" err="1"/>
              <a:t>Shoir</a:t>
            </a:r>
            <a:r>
              <a:rPr lang="en-US" dirty="0"/>
              <a:t> </a:t>
            </a:r>
            <a:r>
              <a:rPr lang="en-US" dirty="0" err="1"/>
              <a:t>tavalludiga</a:t>
            </a:r>
            <a:r>
              <a:rPr lang="en-US" dirty="0"/>
              <a:t> </a:t>
            </a:r>
            <a:r>
              <a:rPr lang="en-US" dirty="0" err="1"/>
              <a:t>bag‘ishlangan</a:t>
            </a:r>
            <a:r>
              <a:rPr lang="en-US" dirty="0"/>
              <a:t> </a:t>
            </a:r>
            <a:r>
              <a:rPr lang="en-US" dirty="0" err="1"/>
              <a:t>tadbirda</a:t>
            </a:r>
            <a:r>
              <a:rPr lang="en-US" dirty="0"/>
              <a:t> “</a:t>
            </a:r>
            <a:r>
              <a:rPr lang="en-US" dirty="0" err="1"/>
              <a:t>Berdaq</a:t>
            </a:r>
            <a:r>
              <a:rPr lang="en-US" dirty="0"/>
              <a:t>” </a:t>
            </a:r>
            <a:r>
              <a:rPr lang="en-US" dirty="0" err="1"/>
              <a:t>spektakli</a:t>
            </a:r>
            <a:r>
              <a:rPr lang="en-US" dirty="0"/>
              <a:t> </a:t>
            </a:r>
            <a:r>
              <a:rPr lang="en-US" dirty="0" err="1"/>
              <a:t>namoyish</a:t>
            </a:r>
            <a:r>
              <a:rPr lang="en-US" dirty="0"/>
              <a:t> </a:t>
            </a:r>
            <a:r>
              <a:rPr lang="en-US" dirty="0" err="1"/>
              <a:t>etildi</a:t>
            </a:r>
            <a:r>
              <a:rPr lang="en-US" dirty="0"/>
              <a:t>.  Toshkent </a:t>
            </a:r>
            <a:r>
              <a:rPr lang="en-US" dirty="0" err="1"/>
              <a:t>shahridagi</a:t>
            </a:r>
            <a:r>
              <a:rPr lang="en-US" dirty="0"/>
              <a:t> </a:t>
            </a:r>
            <a:r>
              <a:rPr lang="en-US" dirty="0" err="1"/>
              <a:t>hiyobonlardan</a:t>
            </a:r>
            <a:r>
              <a:rPr lang="en-US" dirty="0"/>
              <a:t> </a:t>
            </a:r>
            <a:r>
              <a:rPr lang="en-US" dirty="0" err="1"/>
              <a:t>biriga</a:t>
            </a:r>
            <a:r>
              <a:rPr lang="en-US" dirty="0"/>
              <a:t> </a:t>
            </a:r>
            <a:r>
              <a:rPr lang="en-US" dirty="0" err="1"/>
              <a:t>Berdaq</a:t>
            </a:r>
            <a:r>
              <a:rPr lang="en-US" dirty="0"/>
              <a:t> </a:t>
            </a:r>
            <a:r>
              <a:rPr lang="en-US" dirty="0" err="1"/>
              <a:t>nomi</a:t>
            </a:r>
            <a:r>
              <a:rPr lang="en-US" dirty="0"/>
              <a:t> </a:t>
            </a:r>
            <a:r>
              <a:rPr lang="en-US" dirty="0" err="1"/>
              <a:t>berildi</a:t>
            </a:r>
            <a:r>
              <a:rPr lang="en-US" dirty="0"/>
              <a:t> </a:t>
            </a:r>
            <a:r>
              <a:rPr lang="en-US" dirty="0" err="1"/>
              <a:t>va</a:t>
            </a:r>
            <a:r>
              <a:rPr lang="en-US" dirty="0"/>
              <a:t> </a:t>
            </a:r>
            <a:r>
              <a:rPr lang="en-US" dirty="0" err="1"/>
              <a:t>byusti</a:t>
            </a:r>
            <a:r>
              <a:rPr lang="en-US" dirty="0"/>
              <a:t> </a:t>
            </a:r>
            <a:r>
              <a:rPr lang="en-US" dirty="0" err="1"/>
              <a:t>o’rnatildi</a:t>
            </a:r>
            <a:r>
              <a:rPr lang="en-US" dirty="0"/>
              <a:t>. </a:t>
            </a:r>
            <a:r>
              <a:rPr lang="en-US" dirty="0" err="1"/>
              <a:t>Adiblar</a:t>
            </a:r>
            <a:r>
              <a:rPr lang="en-US" dirty="0"/>
              <a:t> </a:t>
            </a:r>
            <a:r>
              <a:rPr lang="en-US" dirty="0" err="1"/>
              <a:t>xiyobonida</a:t>
            </a:r>
            <a:r>
              <a:rPr lang="en-US" dirty="0"/>
              <a:t> </a:t>
            </a:r>
            <a:r>
              <a:rPr lang="en-US" dirty="0" err="1"/>
              <a:t>qad</a:t>
            </a:r>
            <a:r>
              <a:rPr lang="en-US" dirty="0"/>
              <a:t> </a:t>
            </a:r>
            <a:r>
              <a:rPr lang="en-US" dirty="0" err="1"/>
              <a:t>ko‘targan</a:t>
            </a:r>
            <a:r>
              <a:rPr lang="en-US" dirty="0"/>
              <a:t> </a:t>
            </a:r>
            <a:r>
              <a:rPr lang="en-US" dirty="0" err="1"/>
              <a:t>buyuk</a:t>
            </a:r>
            <a:r>
              <a:rPr lang="en-US" dirty="0"/>
              <a:t> </a:t>
            </a:r>
            <a:r>
              <a:rPr lang="en-US" dirty="0" err="1" smtClean="0"/>
              <a:t>siymolardan</a:t>
            </a:r>
            <a:r>
              <a:rPr lang="en-US" dirty="0"/>
              <a:t> </a:t>
            </a:r>
            <a:r>
              <a:rPr lang="en-US" dirty="0" err="1" smtClean="0"/>
              <a:t>Qoraqalpoq</a:t>
            </a:r>
            <a:r>
              <a:rPr lang="en-US" dirty="0" smtClean="0"/>
              <a:t> </a:t>
            </a:r>
            <a:r>
              <a:rPr lang="en-US" dirty="0" err="1"/>
              <a:t>xalqining</a:t>
            </a:r>
            <a:r>
              <a:rPr lang="en-US" dirty="0"/>
              <a:t> </a:t>
            </a:r>
            <a:r>
              <a:rPr lang="en-US" dirty="0" err="1"/>
              <a:t>demokrat</a:t>
            </a:r>
            <a:r>
              <a:rPr lang="en-US" dirty="0"/>
              <a:t> </a:t>
            </a:r>
            <a:r>
              <a:rPr lang="en-US" dirty="0" err="1" smtClean="0"/>
              <a:t>shoiri</a:t>
            </a:r>
            <a:r>
              <a:rPr lang="en-US" dirty="0" smtClean="0"/>
              <a:t> </a:t>
            </a:r>
            <a:r>
              <a:rPr lang="en-US" dirty="0" err="1"/>
              <a:t>Berdimurod</a:t>
            </a:r>
            <a:r>
              <a:rPr lang="en-US" dirty="0"/>
              <a:t> </a:t>
            </a:r>
            <a:r>
              <a:rPr lang="en-US" dirty="0" err="1"/>
              <a:t>Qarg‘aboy</a:t>
            </a:r>
            <a:r>
              <a:rPr lang="en-US" dirty="0"/>
              <a:t> </a:t>
            </a:r>
            <a:r>
              <a:rPr lang="en-US" dirty="0" err="1"/>
              <a:t>o‘g‘li</a:t>
            </a:r>
            <a:r>
              <a:rPr lang="en-US" dirty="0"/>
              <a:t> </a:t>
            </a:r>
            <a:r>
              <a:rPr lang="en-US" dirty="0" err="1"/>
              <a:t>Berdaqning</a:t>
            </a:r>
            <a:r>
              <a:rPr lang="en-US" dirty="0"/>
              <a:t> </a:t>
            </a:r>
            <a:r>
              <a:rPr lang="en-US" dirty="0" err="1" smtClean="0"/>
              <a:t>nomini</a:t>
            </a:r>
            <a:r>
              <a:rPr lang="en-US" dirty="0" smtClean="0"/>
              <a:t> </a:t>
            </a:r>
            <a:r>
              <a:rPr lang="en-US" dirty="0" err="1"/>
              <a:t>abadiylashtirish</a:t>
            </a:r>
            <a:r>
              <a:rPr lang="en-US" dirty="0"/>
              <a:t> </a:t>
            </a:r>
            <a:r>
              <a:rPr lang="en-US" dirty="0" err="1"/>
              <a:t>va</a:t>
            </a:r>
            <a:r>
              <a:rPr lang="en-US" dirty="0"/>
              <a:t> </a:t>
            </a:r>
            <a:r>
              <a:rPr lang="en-US" dirty="0" err="1"/>
              <a:t>uning</a:t>
            </a:r>
            <a:r>
              <a:rPr lang="en-US" dirty="0"/>
              <a:t> </a:t>
            </a:r>
            <a:r>
              <a:rPr lang="en-US" dirty="0" err="1"/>
              <a:t>ijodini</a:t>
            </a:r>
            <a:r>
              <a:rPr lang="en-US" dirty="0"/>
              <a:t> </a:t>
            </a:r>
            <a:r>
              <a:rPr lang="en-US" dirty="0" err="1" smtClean="0"/>
              <a:t>yoshlar</a:t>
            </a:r>
            <a:r>
              <a:rPr lang="en-US" dirty="0" smtClean="0"/>
              <a:t> </a:t>
            </a:r>
            <a:r>
              <a:rPr lang="en-US" dirty="0" err="1"/>
              <a:t>o‘rtasida</a:t>
            </a:r>
            <a:r>
              <a:rPr lang="en-US" dirty="0"/>
              <a:t> </a:t>
            </a:r>
            <a:r>
              <a:rPr lang="en-US" dirty="0" err="1"/>
              <a:t>targ‘ib</a:t>
            </a:r>
            <a:r>
              <a:rPr lang="en-US" dirty="0"/>
              <a:t> </a:t>
            </a:r>
            <a:r>
              <a:rPr lang="en-US" dirty="0" err="1" smtClean="0"/>
              <a:t>qilinmoqda</a:t>
            </a:r>
            <a:r>
              <a:rPr lang="en-US" dirty="0"/>
              <a:t>.</a:t>
            </a:r>
            <a:r>
              <a:rPr lang="en-US" dirty="0" smtClean="0"/>
              <a:t> </a:t>
            </a:r>
            <a:r>
              <a:rPr lang="en-US" dirty="0" err="1" smtClean="0"/>
              <a:t>Shoir</a:t>
            </a:r>
            <a:r>
              <a:rPr lang="en-US" dirty="0" smtClean="0"/>
              <a:t> </a:t>
            </a:r>
            <a:r>
              <a:rPr lang="en-US" dirty="0" err="1"/>
              <a:t>tug’ilgan</a:t>
            </a:r>
            <a:r>
              <a:rPr lang="en-US" dirty="0"/>
              <a:t> </a:t>
            </a:r>
            <a:r>
              <a:rPr lang="en-US" dirty="0" smtClean="0"/>
              <a:t>joy - </a:t>
            </a:r>
            <a:r>
              <a:rPr lang="en-US" dirty="0" err="1"/>
              <a:t>Bo’zatovda</a:t>
            </a:r>
            <a:r>
              <a:rPr lang="en-US" dirty="0"/>
              <a:t> ham </a:t>
            </a:r>
            <a:r>
              <a:rPr lang="en-US" dirty="0" err="1"/>
              <a:t>byusti</a:t>
            </a:r>
            <a:r>
              <a:rPr lang="en-US" dirty="0"/>
              <a:t> </a:t>
            </a:r>
            <a:r>
              <a:rPr lang="en-US" dirty="0" err="1"/>
              <a:t>o’rnatilgan</a:t>
            </a:r>
            <a:r>
              <a:rPr lang="en-US" dirty="0"/>
              <a:t>. </a:t>
            </a:r>
            <a:r>
              <a:rPr lang="en-US" dirty="0" err="1"/>
              <a:t>Nukusda</a:t>
            </a:r>
            <a:r>
              <a:rPr lang="en-US" dirty="0"/>
              <a:t> </a:t>
            </a:r>
            <a:r>
              <a:rPr lang="en-US" dirty="0" err="1"/>
              <a:t>Berdaqga</a:t>
            </a:r>
            <a:r>
              <a:rPr lang="en-US" dirty="0"/>
              <a:t> </a:t>
            </a:r>
            <a:r>
              <a:rPr lang="en-US" dirty="0" err="1"/>
              <a:t>haykal</a:t>
            </a:r>
            <a:r>
              <a:rPr lang="en-US" dirty="0"/>
              <a:t> </a:t>
            </a:r>
            <a:r>
              <a:rPr lang="en-US" dirty="0" err="1"/>
              <a:t>qo’yilgan</a:t>
            </a:r>
            <a:r>
              <a:rPr lang="en-US" dirty="0"/>
              <a:t>, </a:t>
            </a:r>
            <a:r>
              <a:rPr lang="en-US" dirty="0" err="1"/>
              <a:t>musiqiy</a:t>
            </a:r>
            <a:r>
              <a:rPr lang="en-US" dirty="0"/>
              <a:t> drama </a:t>
            </a:r>
            <a:r>
              <a:rPr lang="en-US" dirty="0" err="1"/>
              <a:t>teatri,ko’cha</a:t>
            </a:r>
            <a:r>
              <a:rPr lang="en-US" dirty="0"/>
              <a:t> </a:t>
            </a:r>
            <a:r>
              <a:rPr lang="en-US" dirty="0" err="1"/>
              <a:t>va</a:t>
            </a:r>
            <a:r>
              <a:rPr lang="en-US" dirty="0"/>
              <a:t> </a:t>
            </a:r>
            <a:r>
              <a:rPr lang="en-US" dirty="0" err="1"/>
              <a:t>maktabga</a:t>
            </a:r>
            <a:r>
              <a:rPr lang="en-US" dirty="0"/>
              <a:t> </a:t>
            </a:r>
            <a:r>
              <a:rPr lang="en-US" dirty="0" err="1"/>
              <a:t>Berdaq</a:t>
            </a:r>
            <a:r>
              <a:rPr lang="en-US" dirty="0"/>
              <a:t> </a:t>
            </a:r>
            <a:r>
              <a:rPr lang="en-US" dirty="0" err="1"/>
              <a:t>nomi</a:t>
            </a:r>
            <a:r>
              <a:rPr lang="en-US" dirty="0"/>
              <a:t> </a:t>
            </a:r>
            <a:r>
              <a:rPr lang="en-US" dirty="0" err="1"/>
              <a:t>berilgan</a:t>
            </a:r>
            <a:r>
              <a:rPr lang="en-US" dirty="0" smtClean="0"/>
              <a:t>. </a:t>
            </a:r>
            <a:endParaRPr lang="ru-RU" dirty="0"/>
          </a:p>
        </p:txBody>
      </p:sp>
    </p:spTree>
    <p:extLst>
      <p:ext uri="{BB962C8B-B14F-4D97-AF65-F5344CB8AC3E}">
        <p14:creationId xmlns:p14="http://schemas.microsoft.com/office/powerpoint/2010/main" val="353158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4294967295"/>
          </p:nvPr>
        </p:nvPicPr>
        <p:blipFill>
          <a:blip r:embed="rId2"/>
          <a:stretch>
            <a:fillRect/>
          </a:stretch>
        </p:blipFill>
        <p:spPr>
          <a:xfrm>
            <a:off x="827584" y="1196752"/>
            <a:ext cx="7347085" cy="4464496"/>
          </a:xfrm>
          <a:prstGeom prst="rect">
            <a:avLst/>
          </a:prstGeom>
        </p:spPr>
      </p:pic>
    </p:spTree>
    <p:extLst>
      <p:ext uri="{BB962C8B-B14F-4D97-AF65-F5344CB8AC3E}">
        <p14:creationId xmlns:p14="http://schemas.microsoft.com/office/powerpoint/2010/main" val="247056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2772497"/>
            <a:ext cx="5976664" cy="707886"/>
          </a:xfrm>
          <a:prstGeom prst="rect">
            <a:avLst/>
          </a:prstGeom>
        </p:spPr>
        <p:txBody>
          <a:bodyPr wrap="square">
            <a:spAutoFit/>
          </a:bodyPr>
          <a:lstStyle/>
          <a:p>
            <a:r>
              <a:rPr lang="en-US" sz="4000" b="1" dirty="0" err="1"/>
              <a:t>E’tiboringiz</a:t>
            </a:r>
            <a:r>
              <a:rPr lang="en-US" sz="4000" b="1" dirty="0"/>
              <a:t> </a:t>
            </a:r>
            <a:r>
              <a:rPr lang="en-US" sz="4000" b="1" dirty="0" err="1"/>
              <a:t>uchun</a:t>
            </a:r>
            <a:r>
              <a:rPr lang="en-US" sz="4000" b="1" dirty="0"/>
              <a:t> </a:t>
            </a:r>
            <a:r>
              <a:rPr lang="en-US" sz="4000" b="1" dirty="0" err="1"/>
              <a:t>raxmat</a:t>
            </a:r>
            <a:endParaRPr lang="ru-RU" sz="4000" b="1" dirty="0"/>
          </a:p>
        </p:txBody>
      </p:sp>
    </p:spTree>
    <p:extLst>
      <p:ext uri="{BB962C8B-B14F-4D97-AF65-F5344CB8AC3E}">
        <p14:creationId xmlns:p14="http://schemas.microsoft.com/office/powerpoint/2010/main" val="91048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908720"/>
            <a:ext cx="2880320" cy="3692718"/>
          </a:xfrm>
        </p:spPr>
      </p:pic>
      <p:sp>
        <p:nvSpPr>
          <p:cNvPr id="5" name="Прямоугольник 4"/>
          <p:cNvSpPr/>
          <p:nvPr/>
        </p:nvSpPr>
        <p:spPr>
          <a:xfrm>
            <a:off x="3913294" y="4725144"/>
            <a:ext cx="1317412" cy="369332"/>
          </a:xfrm>
          <a:prstGeom prst="rect">
            <a:avLst/>
          </a:prstGeom>
        </p:spPr>
        <p:txBody>
          <a:bodyPr wrap="none">
            <a:spAutoFit/>
          </a:bodyPr>
          <a:lstStyle/>
          <a:p>
            <a:r>
              <a:rPr lang="en-US" b="1" dirty="0"/>
              <a:t>1827-1900</a:t>
            </a:r>
            <a:endParaRPr lang="ru-RU" dirty="0"/>
          </a:p>
        </p:txBody>
      </p:sp>
    </p:spTree>
    <p:extLst>
      <p:ext uri="{BB962C8B-B14F-4D97-AF65-F5344CB8AC3E}">
        <p14:creationId xmlns:p14="http://schemas.microsoft.com/office/powerpoint/2010/main" val="284869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836712"/>
            <a:ext cx="7488832" cy="5400600"/>
          </a:xfrm>
        </p:spPr>
        <p:txBody>
          <a:bodyPr>
            <a:normAutofit fontScale="92500"/>
          </a:bodyPr>
          <a:lstStyle/>
          <a:p>
            <a:pPr marL="0" indent="0" algn="just">
              <a:buNone/>
            </a:pPr>
            <a:r>
              <a:rPr lang="uz-Cyrl-UZ" dirty="0" smtClean="0"/>
              <a:t>	Berdaq</a:t>
            </a:r>
            <a:r>
              <a:rPr lang="en-US" dirty="0"/>
              <a:t>, </a:t>
            </a:r>
            <a:r>
              <a:rPr lang="uz-Cyrl-UZ" dirty="0"/>
              <a:t>shoir, qoraqalpoq adabiyoti asoschisi</a:t>
            </a:r>
            <a:r>
              <a:rPr lang="en-US" dirty="0"/>
              <a:t>, 1827 </a:t>
            </a:r>
            <a:r>
              <a:rPr lang="en-US" dirty="0" err="1"/>
              <a:t>yili</a:t>
            </a:r>
            <a:r>
              <a:rPr lang="en-US" dirty="0"/>
              <a:t> </a:t>
            </a:r>
            <a:r>
              <a:rPr lang="en-US" dirty="0" err="1"/>
              <a:t>Mo’ynoq</a:t>
            </a:r>
            <a:r>
              <a:rPr lang="en-US" dirty="0"/>
              <a:t> </a:t>
            </a:r>
            <a:r>
              <a:rPr lang="en-US" dirty="0" err="1"/>
              <a:t>tumanida</a:t>
            </a:r>
            <a:r>
              <a:rPr lang="en-US" dirty="0"/>
              <a:t> </a:t>
            </a:r>
            <a:r>
              <a:rPr lang="en-US" dirty="0" err="1"/>
              <a:t>tug’ilgan</a:t>
            </a:r>
            <a:r>
              <a:rPr lang="en-US" dirty="0"/>
              <a:t>.</a:t>
            </a:r>
            <a:r>
              <a:rPr lang="en-US" b="1" i="1" dirty="0"/>
              <a:t> </a:t>
            </a:r>
            <a:r>
              <a:rPr lang="en-US" dirty="0" err="1"/>
              <a:t>Berdaqning</a:t>
            </a:r>
            <a:r>
              <a:rPr lang="en-US" dirty="0"/>
              <a:t>  </a:t>
            </a:r>
            <a:r>
              <a:rPr lang="en-US" dirty="0" err="1"/>
              <a:t>asl</a:t>
            </a:r>
            <a:r>
              <a:rPr lang="en-US" dirty="0"/>
              <a:t> </a:t>
            </a:r>
            <a:r>
              <a:rPr lang="en-US" dirty="0" err="1"/>
              <a:t>ismi</a:t>
            </a:r>
            <a:r>
              <a:rPr lang="en-US" dirty="0"/>
              <a:t> </a:t>
            </a:r>
            <a:r>
              <a:rPr lang="en-US" dirty="0" err="1"/>
              <a:t>Berdimurod</a:t>
            </a:r>
            <a:r>
              <a:rPr lang="en-US" dirty="0"/>
              <a:t> </a:t>
            </a:r>
            <a:r>
              <a:rPr lang="en-US" dirty="0" err="1"/>
              <a:t>Qarg’aboy</a:t>
            </a:r>
            <a:r>
              <a:rPr lang="en-US" dirty="0"/>
              <a:t> </a:t>
            </a:r>
            <a:r>
              <a:rPr lang="en-US" dirty="0" err="1"/>
              <a:t>o’g’li</a:t>
            </a:r>
            <a:r>
              <a:rPr lang="en-US" dirty="0"/>
              <a:t> </a:t>
            </a:r>
            <a:r>
              <a:rPr lang="en-US" dirty="0" err="1"/>
              <a:t>bo’lib</a:t>
            </a:r>
            <a:r>
              <a:rPr lang="en-US" dirty="0"/>
              <a:t>, </a:t>
            </a:r>
            <a:r>
              <a:rPr lang="en-US" dirty="0" err="1"/>
              <a:t>Berdaq</a:t>
            </a:r>
            <a:r>
              <a:rPr lang="en-US" dirty="0"/>
              <a:t> </a:t>
            </a:r>
            <a:r>
              <a:rPr lang="en-US" dirty="0" err="1"/>
              <a:t>uning</a:t>
            </a:r>
            <a:r>
              <a:rPr lang="en-US" dirty="0"/>
              <a:t> </a:t>
            </a:r>
            <a:r>
              <a:rPr lang="en-US" dirty="0" err="1"/>
              <a:t>taxallusidir</a:t>
            </a:r>
            <a:r>
              <a:rPr lang="en-US" dirty="0"/>
              <a:t>.</a:t>
            </a:r>
            <a:r>
              <a:rPr lang="en-US" b="1" i="1" dirty="0"/>
              <a:t> </a:t>
            </a:r>
            <a:r>
              <a:rPr lang="uz-Cyrl-UZ" dirty="0"/>
              <a:t>Berdaq Qoraqalpog’istonning hozirgi Mo’ynoq tumanida baliqchi oilasida tug’ildi.U yoshlikda ota-onasidan yetim qolib, bir burda non uchun ovulma-ovul O’rta Osiyo shahar va qishloqlarini kezib chiqdi. Avval ovul maktabida, so’ng madrasada tahsil ko’rgan. Lekin madrasada o’qishni oxiriga yetkazolmay, uni tashlab ketishga majbur bo’ldi. Berdaq tarix va xalq og’zaki ijodini yaxshi bilgan. </a:t>
            </a:r>
            <a:endParaRPr lang="uz-Cyrl-UZ" dirty="0" smtClean="0"/>
          </a:p>
          <a:p>
            <a:pPr marL="0" indent="0" algn="just">
              <a:buNone/>
            </a:pPr>
            <a:r>
              <a:rPr lang="uz-Cyrl-UZ" dirty="0"/>
              <a:t>	</a:t>
            </a:r>
            <a:r>
              <a:rPr lang="uz-Cyrl-UZ" dirty="0" smtClean="0"/>
              <a:t>U </a:t>
            </a:r>
            <a:r>
              <a:rPr lang="uz-Cyrl-UZ" dirty="0"/>
              <a:t>Navoiy, Fuzuliy, Mahtumquli, Kunxo’ja asarlarini chuqur mutolaa qilgan,ulardan o’rgangan. Berdaq ijodi 18-19 yoshlarida do’mbira chertib, she’r aytishdan boshlangan. 25 yoshida u iste’dodli shoir sifatida xalq orasida tanildi. </a:t>
            </a:r>
            <a:endParaRPr lang="ru-RU" dirty="0"/>
          </a:p>
          <a:p>
            <a:endParaRPr lang="ru-RU" dirty="0"/>
          </a:p>
        </p:txBody>
      </p:sp>
    </p:spTree>
    <p:extLst>
      <p:ext uri="{BB962C8B-B14F-4D97-AF65-F5344CB8AC3E}">
        <p14:creationId xmlns:p14="http://schemas.microsoft.com/office/powerpoint/2010/main" val="22705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2080" y="836712"/>
            <a:ext cx="3024336" cy="5400600"/>
          </a:xfrm>
        </p:spPr>
        <p:txBody>
          <a:bodyPr>
            <a:normAutofit/>
          </a:bodyPr>
          <a:lstStyle/>
          <a:p>
            <a:pPr marL="0" indent="0" algn="just">
              <a:buNone/>
            </a:pPr>
            <a:r>
              <a:rPr lang="en-US" dirty="0" err="1"/>
              <a:t>Berdaq</a:t>
            </a:r>
            <a:r>
              <a:rPr lang="en-US" dirty="0"/>
              <a:t> </a:t>
            </a:r>
            <a:r>
              <a:rPr lang="en-US" dirty="0" err="1" smtClean="0"/>
              <a:t>lirikasida</a:t>
            </a:r>
            <a:r>
              <a:rPr lang="en-US" dirty="0" smtClean="0"/>
              <a:t> </a:t>
            </a:r>
            <a:r>
              <a:rPr lang="en-US" dirty="0" err="1"/>
              <a:t>ijtimoiy</a:t>
            </a:r>
            <a:r>
              <a:rPr lang="en-US" dirty="0"/>
              <a:t> </a:t>
            </a:r>
            <a:r>
              <a:rPr lang="en-US" dirty="0" err="1"/>
              <a:t>mazmun-mohiyat</a:t>
            </a:r>
            <a:r>
              <a:rPr lang="en-US" dirty="0"/>
              <a:t> </a:t>
            </a:r>
            <a:r>
              <a:rPr lang="en-US" dirty="0" err="1"/>
              <a:t>yetakchi</a:t>
            </a:r>
            <a:r>
              <a:rPr lang="en-US" dirty="0"/>
              <a:t>. </a:t>
            </a:r>
            <a:r>
              <a:rPr lang="en-US" dirty="0" err="1" smtClean="0"/>
              <a:t>Dunyo</a:t>
            </a:r>
            <a:r>
              <a:rPr lang="en-US" dirty="0" smtClean="0"/>
              <a:t> </a:t>
            </a:r>
            <a:r>
              <a:rPr lang="en-US" dirty="0" err="1"/>
              <a:t>tashvishlari</a:t>
            </a:r>
            <a:r>
              <a:rPr lang="en-US" dirty="0"/>
              <a:t>, </a:t>
            </a:r>
            <a:r>
              <a:rPr lang="en-US" dirty="0" err="1"/>
              <a:t>olam</a:t>
            </a:r>
            <a:r>
              <a:rPr lang="en-US" dirty="0"/>
              <a:t> </a:t>
            </a:r>
            <a:r>
              <a:rPr lang="en-US" dirty="0" err="1"/>
              <a:t>va</a:t>
            </a:r>
            <a:r>
              <a:rPr lang="en-US" dirty="0"/>
              <a:t> </a:t>
            </a:r>
            <a:r>
              <a:rPr lang="en-US" dirty="0" err="1"/>
              <a:t>odam</a:t>
            </a:r>
            <a:r>
              <a:rPr lang="en-US" dirty="0"/>
              <a:t> </a:t>
            </a:r>
            <a:r>
              <a:rPr lang="en-US" dirty="0" err="1"/>
              <a:t>haqida</a:t>
            </a:r>
            <a:r>
              <a:rPr lang="en-US" dirty="0"/>
              <a:t>, </a:t>
            </a:r>
            <a:r>
              <a:rPr lang="en-US" dirty="0" err="1" smtClean="0"/>
              <a:t>adolat</a:t>
            </a:r>
            <a:r>
              <a:rPr lang="en-US" dirty="0" smtClean="0"/>
              <a:t> </a:t>
            </a:r>
            <a:r>
              <a:rPr lang="en-US" dirty="0" err="1"/>
              <a:t>va</a:t>
            </a:r>
            <a:r>
              <a:rPr lang="en-US" dirty="0"/>
              <a:t> </a:t>
            </a:r>
            <a:r>
              <a:rPr lang="en-US" dirty="0" err="1"/>
              <a:t>adolatsizlik</a:t>
            </a:r>
            <a:r>
              <a:rPr lang="en-US" dirty="0"/>
              <a:t>, </a:t>
            </a:r>
            <a:r>
              <a:rPr lang="en-US" dirty="0" err="1"/>
              <a:t>nodonlik</a:t>
            </a:r>
            <a:r>
              <a:rPr lang="en-US" dirty="0"/>
              <a:t> </a:t>
            </a:r>
            <a:r>
              <a:rPr lang="en-US" dirty="0" err="1"/>
              <a:t>va</a:t>
            </a:r>
            <a:r>
              <a:rPr lang="en-US" dirty="0"/>
              <a:t> </a:t>
            </a:r>
            <a:r>
              <a:rPr lang="en-US" dirty="0" err="1"/>
              <a:t>manmanlik</a:t>
            </a:r>
            <a:r>
              <a:rPr lang="en-US" dirty="0"/>
              <a:t>, </a:t>
            </a:r>
            <a:r>
              <a:rPr lang="en-US" dirty="0" err="1" smtClean="0"/>
              <a:t>insof</a:t>
            </a:r>
            <a:r>
              <a:rPr lang="en-US" dirty="0" smtClean="0"/>
              <a:t> </a:t>
            </a:r>
            <a:r>
              <a:rPr lang="en-US" dirty="0" err="1"/>
              <a:t>va</a:t>
            </a:r>
            <a:r>
              <a:rPr lang="en-US" dirty="0"/>
              <a:t> </a:t>
            </a:r>
            <a:r>
              <a:rPr lang="en-US" dirty="0" err="1"/>
              <a:t>diyonat</a:t>
            </a:r>
            <a:r>
              <a:rPr lang="en-US" dirty="0"/>
              <a:t> </a:t>
            </a:r>
            <a:r>
              <a:rPr lang="en-US" dirty="0" err="1"/>
              <a:t>to‘g‘risidagi</a:t>
            </a:r>
            <a:r>
              <a:rPr lang="en-US" dirty="0"/>
              <a:t> </a:t>
            </a:r>
            <a:r>
              <a:rPr lang="en-US" dirty="0" err="1"/>
              <a:t>g‘oyalar</a:t>
            </a:r>
            <a:r>
              <a:rPr lang="en-US" dirty="0"/>
              <a:t> </a:t>
            </a:r>
            <a:r>
              <a:rPr lang="en-US" dirty="0" err="1"/>
              <a:t>shoir</a:t>
            </a:r>
            <a:r>
              <a:rPr lang="en-US" dirty="0"/>
              <a:t> </a:t>
            </a:r>
            <a:r>
              <a:rPr lang="en-US" dirty="0" err="1" smtClean="0"/>
              <a:t>lirikasida</a:t>
            </a:r>
            <a:r>
              <a:rPr lang="en-US" dirty="0" smtClean="0"/>
              <a:t> </a:t>
            </a:r>
            <a:r>
              <a:rPr lang="en-US" dirty="0"/>
              <a:t>bosh </a:t>
            </a:r>
            <a:r>
              <a:rPr lang="en-US" dirty="0" err="1"/>
              <a:t>motivlardan</a:t>
            </a:r>
            <a:r>
              <a:rPr lang="en-US" dirty="0"/>
              <a:t> </a:t>
            </a:r>
            <a:r>
              <a:rPr lang="en-US" dirty="0" err="1"/>
              <a:t>biri</a:t>
            </a:r>
            <a:r>
              <a:rPr lang="en-US" dirty="0"/>
              <a:t>.</a:t>
            </a:r>
            <a:endParaRPr lang="ru-RU" dirty="0"/>
          </a:p>
        </p:txBody>
      </p:sp>
      <p:pic>
        <p:nvPicPr>
          <p:cNvPr id="5" name="Рисунок 4"/>
          <p:cNvPicPr>
            <a:picLocks noChangeAspect="1"/>
          </p:cNvPicPr>
          <p:nvPr/>
        </p:nvPicPr>
        <p:blipFill>
          <a:blip r:embed="rId2"/>
          <a:stretch>
            <a:fillRect/>
          </a:stretch>
        </p:blipFill>
        <p:spPr>
          <a:xfrm>
            <a:off x="827583" y="836712"/>
            <a:ext cx="4298931" cy="4752528"/>
          </a:xfrm>
          <a:prstGeom prst="rect">
            <a:avLst/>
          </a:prstGeom>
        </p:spPr>
      </p:pic>
    </p:spTree>
    <p:extLst>
      <p:ext uri="{BB962C8B-B14F-4D97-AF65-F5344CB8AC3E}">
        <p14:creationId xmlns:p14="http://schemas.microsoft.com/office/powerpoint/2010/main" val="288328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08720"/>
            <a:ext cx="7488832" cy="5328592"/>
          </a:xfrm>
        </p:spPr>
        <p:txBody>
          <a:bodyPr>
            <a:normAutofit/>
          </a:bodyPr>
          <a:lstStyle/>
          <a:p>
            <a:pPr marL="0" indent="0" algn="just">
              <a:buNone/>
            </a:pPr>
            <a:r>
              <a:rPr lang="uz-Cyrl-UZ" dirty="0" smtClean="0"/>
              <a:t>	</a:t>
            </a:r>
            <a:r>
              <a:rPr lang="en-US" dirty="0" err="1" smtClean="0"/>
              <a:t>Adolat</a:t>
            </a:r>
            <a:r>
              <a:rPr lang="en-US" dirty="0" smtClean="0"/>
              <a:t> </a:t>
            </a:r>
            <a:r>
              <a:rPr lang="en-US" dirty="0" err="1" smtClean="0"/>
              <a:t>tomonida</a:t>
            </a:r>
            <a:r>
              <a:rPr lang="en-US" dirty="0" smtClean="0"/>
              <a:t> </a:t>
            </a:r>
            <a:r>
              <a:rPr lang="en-US" dirty="0" err="1"/>
              <a:t>turib</a:t>
            </a:r>
            <a:r>
              <a:rPr lang="en-US" dirty="0"/>
              <a:t> </a:t>
            </a:r>
            <a:r>
              <a:rPr lang="en-US" dirty="0" err="1"/>
              <a:t>nohaqlik</a:t>
            </a:r>
            <a:r>
              <a:rPr lang="en-US" dirty="0"/>
              <a:t>, </a:t>
            </a:r>
            <a:r>
              <a:rPr lang="en-US" dirty="0" err="1"/>
              <a:t>vijdonsizlikni</a:t>
            </a:r>
            <a:r>
              <a:rPr lang="en-US" dirty="0"/>
              <a:t> </a:t>
            </a:r>
            <a:r>
              <a:rPr lang="en-US" dirty="0" err="1" smtClean="0"/>
              <a:t>la'natlaydi</a:t>
            </a:r>
            <a:r>
              <a:rPr lang="en-US" dirty="0"/>
              <a:t>, </a:t>
            </a:r>
            <a:r>
              <a:rPr lang="en-US" dirty="0" err="1"/>
              <a:t>asarlarida</a:t>
            </a:r>
            <a:r>
              <a:rPr lang="en-US" dirty="0"/>
              <a:t> </a:t>
            </a:r>
            <a:r>
              <a:rPr lang="en-US" dirty="0" err="1"/>
              <a:t>zulmni</a:t>
            </a:r>
            <a:r>
              <a:rPr lang="en-US" dirty="0"/>
              <a:t> </a:t>
            </a:r>
            <a:r>
              <a:rPr lang="en-US" dirty="0" err="1"/>
              <a:t>qoralab</a:t>
            </a:r>
            <a:r>
              <a:rPr lang="en-US" dirty="0"/>
              <a:t>, </a:t>
            </a:r>
            <a:r>
              <a:rPr lang="en-US" dirty="0" err="1" smtClean="0"/>
              <a:t>zolimlarni</a:t>
            </a:r>
            <a:r>
              <a:rPr lang="en-US" dirty="0" smtClean="0"/>
              <a:t> </a:t>
            </a:r>
            <a:r>
              <a:rPr lang="en-US" dirty="0" err="1"/>
              <a:t>fosh</a:t>
            </a:r>
            <a:r>
              <a:rPr lang="en-US" dirty="0"/>
              <a:t> </a:t>
            </a:r>
            <a:r>
              <a:rPr lang="en-US" dirty="0" err="1"/>
              <a:t>etadi</a:t>
            </a:r>
            <a:r>
              <a:rPr lang="en-US" dirty="0"/>
              <a:t>. “</a:t>
            </a:r>
            <a:r>
              <a:rPr lang="en-US" dirty="0" err="1"/>
              <a:t>Xalq</a:t>
            </a:r>
            <a:r>
              <a:rPr lang="en-US" dirty="0"/>
              <a:t> </a:t>
            </a:r>
            <a:r>
              <a:rPr lang="en-US" dirty="0" err="1"/>
              <a:t>uchun</a:t>
            </a:r>
            <a:r>
              <a:rPr lang="en-US" dirty="0"/>
              <a:t>”, “</a:t>
            </a:r>
            <a:r>
              <a:rPr lang="en-US" dirty="0" err="1" smtClean="0"/>
              <a:t>Yaxshiroq</a:t>
            </a:r>
            <a:r>
              <a:rPr lang="en-US" dirty="0"/>
              <a:t>”, “</a:t>
            </a:r>
            <a:r>
              <a:rPr lang="en-US" dirty="0" err="1"/>
              <a:t>Kelin</a:t>
            </a:r>
            <a:r>
              <a:rPr lang="en-US" dirty="0"/>
              <a:t>”, “Bu </a:t>
            </a:r>
            <a:r>
              <a:rPr lang="en-US" dirty="0" err="1"/>
              <a:t>zamon</a:t>
            </a:r>
            <a:r>
              <a:rPr lang="en-US" dirty="0"/>
              <a:t>”, “</a:t>
            </a:r>
            <a:r>
              <a:rPr lang="en-US" dirty="0" err="1"/>
              <a:t>Nodon</a:t>
            </a:r>
            <a:r>
              <a:rPr lang="en-US" dirty="0"/>
              <a:t> </a:t>
            </a:r>
            <a:r>
              <a:rPr lang="en-US" dirty="0" err="1" smtClean="0"/>
              <a:t>bo‘lma</a:t>
            </a:r>
            <a:r>
              <a:rPr lang="en-US" dirty="0"/>
              <a:t>”, “</a:t>
            </a:r>
            <a:r>
              <a:rPr lang="en-US" dirty="0" err="1"/>
              <a:t>Qaramas</a:t>
            </a:r>
            <a:r>
              <a:rPr lang="en-US" dirty="0"/>
              <a:t>”, “</a:t>
            </a:r>
            <a:r>
              <a:rPr lang="en-US" dirty="0" err="1"/>
              <a:t>Ko‘rarman</a:t>
            </a:r>
            <a:r>
              <a:rPr lang="en-US" dirty="0"/>
              <a:t>” </a:t>
            </a:r>
            <a:r>
              <a:rPr lang="en-US" dirty="0" err="1"/>
              <a:t>va</a:t>
            </a:r>
            <a:r>
              <a:rPr lang="en-US" dirty="0"/>
              <a:t> </a:t>
            </a:r>
            <a:r>
              <a:rPr lang="en-US" dirty="0" err="1"/>
              <a:t>yana</a:t>
            </a:r>
            <a:r>
              <a:rPr lang="en-US" dirty="0"/>
              <a:t> </a:t>
            </a:r>
            <a:r>
              <a:rPr lang="en-US" dirty="0" err="1"/>
              <a:t>turkum</a:t>
            </a:r>
            <a:r>
              <a:rPr lang="en-US" dirty="0"/>
              <a:t> </a:t>
            </a:r>
            <a:r>
              <a:rPr lang="en-US" dirty="0" err="1" smtClean="0"/>
              <a:t>she'rlari</a:t>
            </a:r>
            <a:r>
              <a:rPr lang="en-US" dirty="0" smtClean="0"/>
              <a:t> </a:t>
            </a:r>
            <a:r>
              <a:rPr lang="en-US" dirty="0" err="1"/>
              <a:t>shu</a:t>
            </a:r>
            <a:r>
              <a:rPr lang="en-US" dirty="0"/>
              <a:t> </a:t>
            </a:r>
            <a:r>
              <a:rPr lang="en-US" dirty="0" err="1"/>
              <a:t>maqsadga</a:t>
            </a:r>
            <a:r>
              <a:rPr lang="en-US" dirty="0"/>
              <a:t> </a:t>
            </a:r>
            <a:r>
              <a:rPr lang="en-US" dirty="0" err="1"/>
              <a:t>xizmat</a:t>
            </a:r>
            <a:r>
              <a:rPr lang="en-US" dirty="0"/>
              <a:t> </a:t>
            </a:r>
            <a:r>
              <a:rPr lang="en-US" dirty="0" err="1"/>
              <a:t>etadi</a:t>
            </a:r>
            <a:r>
              <a:rPr lang="en-US" dirty="0"/>
              <a:t>. </a:t>
            </a:r>
            <a:r>
              <a:rPr lang="en-US" dirty="0" err="1" smtClean="0"/>
              <a:t>Tarjimalarda</a:t>
            </a:r>
            <a:r>
              <a:rPr lang="en-US" dirty="0" smtClean="0"/>
              <a:t> </a:t>
            </a:r>
            <a:r>
              <a:rPr lang="en-US" dirty="0" err="1"/>
              <a:t>shoir</a:t>
            </a:r>
            <a:r>
              <a:rPr lang="en-US" dirty="0"/>
              <a:t> </a:t>
            </a:r>
            <a:r>
              <a:rPr lang="en-US" dirty="0" err="1"/>
              <a:t>she'rlarining</a:t>
            </a:r>
            <a:r>
              <a:rPr lang="en-US" dirty="0"/>
              <a:t> </a:t>
            </a:r>
            <a:r>
              <a:rPr lang="en-US" dirty="0" err="1"/>
              <a:t>ruhi</a:t>
            </a:r>
            <a:r>
              <a:rPr lang="en-US" dirty="0"/>
              <a:t> </a:t>
            </a:r>
            <a:r>
              <a:rPr lang="en-US" dirty="0" err="1"/>
              <a:t>yaxshi</a:t>
            </a:r>
            <a:r>
              <a:rPr lang="en-US" dirty="0"/>
              <a:t> </a:t>
            </a:r>
            <a:r>
              <a:rPr lang="en-US" dirty="0" err="1" smtClean="0"/>
              <a:t>saqlangan</a:t>
            </a:r>
            <a:r>
              <a:rPr lang="en-US" dirty="0"/>
              <a:t>. “</a:t>
            </a:r>
            <a:r>
              <a:rPr lang="en-US" dirty="0" err="1"/>
              <a:t>Xalq</a:t>
            </a:r>
            <a:r>
              <a:rPr lang="en-US" dirty="0"/>
              <a:t> </a:t>
            </a:r>
            <a:r>
              <a:rPr lang="en-US" dirty="0" err="1"/>
              <a:t>uchun</a:t>
            </a:r>
            <a:r>
              <a:rPr lang="en-US" dirty="0"/>
              <a:t>” </a:t>
            </a:r>
            <a:r>
              <a:rPr lang="en-US" dirty="0" err="1"/>
              <a:t>nomli</a:t>
            </a:r>
            <a:r>
              <a:rPr lang="en-US" dirty="0"/>
              <a:t> </a:t>
            </a:r>
            <a:r>
              <a:rPr lang="en-US" dirty="0" err="1"/>
              <a:t>she'r</a:t>
            </a:r>
            <a:r>
              <a:rPr lang="en-US" dirty="0"/>
              <a:t> </a:t>
            </a:r>
            <a:r>
              <a:rPr lang="en-US" dirty="0" err="1"/>
              <a:t>Berdaq</a:t>
            </a:r>
            <a:r>
              <a:rPr lang="en-US" dirty="0"/>
              <a:t> </a:t>
            </a:r>
            <a:r>
              <a:rPr lang="en-US" dirty="0" err="1" smtClean="0"/>
              <a:t>lirikasining</a:t>
            </a:r>
            <a:r>
              <a:rPr lang="en-US" dirty="0" smtClean="0"/>
              <a:t> </a:t>
            </a:r>
            <a:r>
              <a:rPr lang="en-US" dirty="0" err="1"/>
              <a:t>cho‘qqilaridan</a:t>
            </a:r>
            <a:r>
              <a:rPr lang="en-US" dirty="0"/>
              <a:t> </a:t>
            </a:r>
            <a:r>
              <a:rPr lang="en-US" dirty="0" err="1"/>
              <a:t>biri</a:t>
            </a:r>
            <a:r>
              <a:rPr lang="en-US" dirty="0"/>
              <a:t>, </a:t>
            </a:r>
            <a:r>
              <a:rPr lang="en-US" dirty="0" err="1" smtClean="0"/>
              <a:t>insoniylikni</a:t>
            </a:r>
            <a:r>
              <a:rPr lang="en-US" dirty="0" smtClean="0"/>
              <a:t> </a:t>
            </a:r>
            <a:r>
              <a:rPr lang="en-US" dirty="0" err="1"/>
              <a:t>ulug‘lovchi</a:t>
            </a:r>
            <a:r>
              <a:rPr lang="en-US" dirty="0"/>
              <a:t> </a:t>
            </a:r>
            <a:r>
              <a:rPr lang="en-US" dirty="0" err="1"/>
              <a:t>o‘ziga</a:t>
            </a:r>
            <a:r>
              <a:rPr lang="en-US" dirty="0"/>
              <a:t> </a:t>
            </a:r>
            <a:r>
              <a:rPr lang="en-US" dirty="0" err="1"/>
              <a:t>xos</a:t>
            </a:r>
            <a:r>
              <a:rPr lang="en-US" dirty="0"/>
              <a:t> “</a:t>
            </a:r>
            <a:r>
              <a:rPr lang="en-US" dirty="0" err="1"/>
              <a:t>madhiya</a:t>
            </a:r>
            <a:r>
              <a:rPr lang="en-US" dirty="0"/>
              <a:t>”. </a:t>
            </a:r>
            <a:r>
              <a:rPr lang="en-US" dirty="0" err="1" smtClean="0"/>
              <a:t>Odamiylik</a:t>
            </a:r>
            <a:r>
              <a:rPr lang="en-US" dirty="0" smtClean="0"/>
              <a:t> </a:t>
            </a:r>
            <a:r>
              <a:rPr lang="en-US" dirty="0" err="1"/>
              <a:t>tarannumining</a:t>
            </a:r>
            <a:r>
              <a:rPr lang="en-US" dirty="0"/>
              <a:t> </a:t>
            </a:r>
            <a:r>
              <a:rPr lang="en-US" dirty="0" err="1"/>
              <a:t>oliy</a:t>
            </a:r>
            <a:r>
              <a:rPr lang="en-US" dirty="0"/>
              <a:t> </a:t>
            </a:r>
            <a:r>
              <a:rPr lang="en-US" dirty="0" err="1"/>
              <a:t>ifodasi</a:t>
            </a:r>
            <a:r>
              <a:rPr lang="en-US" dirty="0"/>
              <a:t> </a:t>
            </a:r>
            <a:r>
              <a:rPr lang="en-US" dirty="0" err="1" smtClean="0"/>
              <a:t>bo‘lmish</a:t>
            </a:r>
            <a:r>
              <a:rPr lang="en-US" dirty="0" smtClean="0"/>
              <a:t> </a:t>
            </a:r>
            <a:r>
              <a:rPr lang="en-US" dirty="0" err="1"/>
              <a:t>bu</a:t>
            </a:r>
            <a:r>
              <a:rPr lang="en-US" dirty="0"/>
              <a:t> </a:t>
            </a:r>
            <a:r>
              <a:rPr lang="en-US" dirty="0" err="1"/>
              <a:t>she'rni</a:t>
            </a:r>
            <a:r>
              <a:rPr lang="en-US" dirty="0"/>
              <a:t> </a:t>
            </a:r>
            <a:r>
              <a:rPr lang="en-US" dirty="0" err="1"/>
              <a:t>Mirtemir</a:t>
            </a:r>
            <a:r>
              <a:rPr lang="en-US" dirty="0"/>
              <a:t> </a:t>
            </a:r>
            <a:r>
              <a:rPr lang="en-US" dirty="0" err="1"/>
              <a:t>tarjimada</a:t>
            </a:r>
            <a:r>
              <a:rPr lang="en-US" dirty="0"/>
              <a:t> </a:t>
            </a:r>
            <a:r>
              <a:rPr lang="en-US" dirty="0" err="1"/>
              <a:t>juda</a:t>
            </a:r>
            <a:r>
              <a:rPr lang="en-US" dirty="0"/>
              <a:t> </a:t>
            </a:r>
            <a:r>
              <a:rPr lang="en-US" dirty="0" err="1" smtClean="0"/>
              <a:t>maromiga</a:t>
            </a:r>
            <a:r>
              <a:rPr lang="en-US" dirty="0" smtClean="0"/>
              <a:t> </a:t>
            </a:r>
            <a:r>
              <a:rPr lang="en-US" dirty="0" err="1"/>
              <a:t>yetkazgan</a:t>
            </a:r>
            <a:r>
              <a:rPr lang="en-US" dirty="0"/>
              <a:t>. </a:t>
            </a:r>
            <a:r>
              <a:rPr lang="en-US" dirty="0" err="1"/>
              <a:t>Quyidagi</a:t>
            </a:r>
            <a:r>
              <a:rPr lang="en-US" dirty="0"/>
              <a:t> </a:t>
            </a:r>
            <a:r>
              <a:rPr lang="en-US" dirty="0" err="1"/>
              <a:t>misolga</a:t>
            </a:r>
            <a:r>
              <a:rPr lang="en-US" dirty="0"/>
              <a:t> </a:t>
            </a:r>
            <a:r>
              <a:rPr lang="en-US" dirty="0" err="1" smtClean="0"/>
              <a:t>diqqatingizni</a:t>
            </a:r>
            <a:r>
              <a:rPr lang="en-US" dirty="0" smtClean="0"/>
              <a:t> </a:t>
            </a:r>
            <a:r>
              <a:rPr lang="en-US" dirty="0" err="1"/>
              <a:t>qaratamiz</a:t>
            </a:r>
            <a:r>
              <a:rPr lang="en-US" dirty="0"/>
              <a:t>.</a:t>
            </a:r>
            <a:endParaRPr lang="ru-RU" dirty="0"/>
          </a:p>
        </p:txBody>
      </p:sp>
    </p:spTree>
    <p:extLst>
      <p:ext uri="{BB962C8B-B14F-4D97-AF65-F5344CB8AC3E}">
        <p14:creationId xmlns:p14="http://schemas.microsoft.com/office/powerpoint/2010/main" val="338212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712" y="764705"/>
            <a:ext cx="5544616" cy="2088232"/>
          </a:xfrm>
        </p:spPr>
        <p:txBody>
          <a:bodyPr/>
          <a:lstStyle/>
          <a:p>
            <a:pPr marL="0" indent="0">
              <a:buNone/>
            </a:pPr>
            <a:r>
              <a:rPr lang="en-US" dirty="0" err="1"/>
              <a:t>Yigit</a:t>
            </a:r>
            <a:r>
              <a:rPr lang="en-US" dirty="0"/>
              <a:t> </a:t>
            </a:r>
            <a:r>
              <a:rPr lang="en-US" dirty="0" err="1"/>
              <a:t>bo‘lsang</a:t>
            </a:r>
            <a:r>
              <a:rPr lang="en-US" dirty="0"/>
              <a:t> </a:t>
            </a:r>
            <a:r>
              <a:rPr lang="en-US" dirty="0" err="1"/>
              <a:t>arslon</a:t>
            </a:r>
            <a:r>
              <a:rPr lang="en-US" dirty="0"/>
              <a:t> </a:t>
            </a:r>
            <a:r>
              <a:rPr lang="en-US" dirty="0" err="1"/>
              <a:t>kabi</a:t>
            </a:r>
            <a:r>
              <a:rPr lang="en-US" dirty="0"/>
              <a:t> </a:t>
            </a:r>
            <a:r>
              <a:rPr lang="en-US" dirty="0" err="1"/>
              <a:t>tug‘ilgan</a:t>
            </a:r>
            <a:r>
              <a:rPr lang="en-US" dirty="0"/>
              <a:t>,</a:t>
            </a:r>
          </a:p>
          <a:p>
            <a:pPr marL="0" indent="0">
              <a:buNone/>
            </a:pPr>
            <a:r>
              <a:rPr lang="en-US" dirty="0" err="1"/>
              <a:t>Hamisha</a:t>
            </a:r>
            <a:r>
              <a:rPr lang="en-US" dirty="0"/>
              <a:t> </a:t>
            </a:r>
            <a:r>
              <a:rPr lang="en-US" dirty="0" err="1"/>
              <a:t>sen</a:t>
            </a:r>
            <a:r>
              <a:rPr lang="en-US" dirty="0"/>
              <a:t> </a:t>
            </a:r>
            <a:r>
              <a:rPr lang="en-US" dirty="0" err="1"/>
              <a:t>xizmat</a:t>
            </a:r>
            <a:r>
              <a:rPr lang="en-US" dirty="0"/>
              <a:t> </a:t>
            </a:r>
            <a:r>
              <a:rPr lang="en-US" dirty="0" err="1"/>
              <a:t>etgil</a:t>
            </a:r>
            <a:r>
              <a:rPr lang="en-US" dirty="0"/>
              <a:t> </a:t>
            </a:r>
            <a:r>
              <a:rPr lang="en-US" dirty="0" err="1"/>
              <a:t>xalq</a:t>
            </a:r>
            <a:r>
              <a:rPr lang="en-US" dirty="0"/>
              <a:t> </a:t>
            </a:r>
            <a:r>
              <a:rPr lang="en-US" dirty="0" err="1"/>
              <a:t>uchun</a:t>
            </a:r>
            <a:r>
              <a:rPr lang="en-US" dirty="0"/>
              <a:t>,</a:t>
            </a:r>
          </a:p>
          <a:p>
            <a:pPr marL="0" indent="0">
              <a:buNone/>
            </a:pPr>
            <a:r>
              <a:rPr lang="en-US" dirty="0" err="1"/>
              <a:t>Yigit</a:t>
            </a:r>
            <a:r>
              <a:rPr lang="en-US" dirty="0"/>
              <a:t> </a:t>
            </a:r>
            <a:r>
              <a:rPr lang="en-US" dirty="0" err="1"/>
              <a:t>bo‘lsang</a:t>
            </a:r>
            <a:r>
              <a:rPr lang="en-US" dirty="0"/>
              <a:t> </a:t>
            </a:r>
            <a:r>
              <a:rPr lang="en-US" dirty="0" err="1"/>
              <a:t>arslon</a:t>
            </a:r>
            <a:r>
              <a:rPr lang="en-US" dirty="0"/>
              <a:t> </a:t>
            </a:r>
            <a:r>
              <a:rPr lang="en-US" dirty="0" err="1"/>
              <a:t>kabi</a:t>
            </a:r>
            <a:r>
              <a:rPr lang="en-US" dirty="0"/>
              <a:t> </a:t>
            </a:r>
            <a:r>
              <a:rPr lang="en-US" dirty="0" err="1"/>
              <a:t>tug‘ilgan</a:t>
            </a:r>
            <a:r>
              <a:rPr lang="en-US" dirty="0"/>
              <a:t>,</a:t>
            </a:r>
          </a:p>
          <a:p>
            <a:pPr marL="0" indent="0">
              <a:buNone/>
            </a:pPr>
            <a:r>
              <a:rPr lang="en-US" dirty="0" err="1"/>
              <a:t>O‘zim</a:t>
            </a:r>
            <a:r>
              <a:rPr lang="en-US" dirty="0"/>
              <a:t> </a:t>
            </a:r>
            <a:r>
              <a:rPr lang="en-US" dirty="0" err="1"/>
              <a:t>demay</a:t>
            </a:r>
            <a:r>
              <a:rPr lang="en-US" dirty="0"/>
              <a:t>, </a:t>
            </a:r>
            <a:r>
              <a:rPr lang="en-US" dirty="0" err="1"/>
              <a:t>g‘amxo‘rlik</a:t>
            </a:r>
            <a:r>
              <a:rPr lang="en-US" dirty="0"/>
              <a:t> </a:t>
            </a:r>
            <a:r>
              <a:rPr lang="en-US" dirty="0" err="1"/>
              <a:t>qil</a:t>
            </a:r>
            <a:r>
              <a:rPr lang="en-US" dirty="0"/>
              <a:t> </a:t>
            </a:r>
            <a:r>
              <a:rPr lang="en-US" dirty="0" err="1"/>
              <a:t>xalq</a:t>
            </a:r>
            <a:r>
              <a:rPr lang="en-US" dirty="0"/>
              <a:t> </a:t>
            </a:r>
            <a:r>
              <a:rPr lang="en-US" dirty="0" err="1"/>
              <a:t>uchun</a:t>
            </a:r>
            <a:r>
              <a:rPr lang="en-US" dirty="0"/>
              <a:t>.</a:t>
            </a:r>
            <a:endParaRPr lang="ru-RU" dirty="0"/>
          </a:p>
        </p:txBody>
      </p:sp>
      <p:pic>
        <p:nvPicPr>
          <p:cNvPr id="4" name="Рисунок 3"/>
          <p:cNvPicPr>
            <a:picLocks noChangeAspect="1"/>
          </p:cNvPicPr>
          <p:nvPr/>
        </p:nvPicPr>
        <p:blipFill>
          <a:blip r:embed="rId2"/>
          <a:stretch>
            <a:fillRect/>
          </a:stretch>
        </p:blipFill>
        <p:spPr>
          <a:xfrm>
            <a:off x="3131839" y="2564904"/>
            <a:ext cx="3037595" cy="3528392"/>
          </a:xfrm>
          <a:prstGeom prst="rect">
            <a:avLst/>
          </a:prstGeom>
        </p:spPr>
      </p:pic>
    </p:spTree>
    <p:extLst>
      <p:ext uri="{BB962C8B-B14F-4D97-AF65-F5344CB8AC3E}">
        <p14:creationId xmlns:p14="http://schemas.microsoft.com/office/powerpoint/2010/main" val="240332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08720"/>
            <a:ext cx="7272808" cy="5184576"/>
          </a:xfrm>
        </p:spPr>
        <p:txBody>
          <a:bodyPr/>
          <a:lstStyle/>
          <a:p>
            <a:pPr marL="0" indent="0" algn="just">
              <a:buNone/>
            </a:pPr>
            <a:r>
              <a:rPr lang="uz-Cyrl-UZ" dirty="0" smtClean="0"/>
              <a:t>	</a:t>
            </a:r>
            <a:r>
              <a:rPr lang="en-US" dirty="0" err="1" smtClean="0"/>
              <a:t>Shoir</a:t>
            </a:r>
            <a:r>
              <a:rPr lang="en-US" dirty="0" smtClean="0"/>
              <a:t> </a:t>
            </a:r>
            <a:r>
              <a:rPr lang="en-US" dirty="0" err="1"/>
              <a:t>ideali</a:t>
            </a:r>
            <a:r>
              <a:rPr lang="en-US" dirty="0"/>
              <a:t>, </a:t>
            </a:r>
            <a:r>
              <a:rPr lang="en-US" dirty="0" err="1"/>
              <a:t>axloqiy</a:t>
            </a:r>
            <a:r>
              <a:rPr lang="en-US" dirty="0"/>
              <a:t> </a:t>
            </a:r>
            <a:r>
              <a:rPr lang="en-US" dirty="0" err="1"/>
              <a:t>qarashlari</a:t>
            </a:r>
            <a:r>
              <a:rPr lang="en-US" dirty="0"/>
              <a:t>, </a:t>
            </a:r>
            <a:r>
              <a:rPr lang="en-US" dirty="0" err="1" smtClean="0"/>
              <a:t>falsafiy</a:t>
            </a:r>
            <a:r>
              <a:rPr lang="en-US" dirty="0" smtClean="0"/>
              <a:t> </a:t>
            </a:r>
            <a:r>
              <a:rPr lang="en-US" dirty="0" err="1"/>
              <a:t>mushohadalari</a:t>
            </a:r>
            <a:r>
              <a:rPr lang="en-US" dirty="0"/>
              <a:t> </a:t>
            </a:r>
            <a:r>
              <a:rPr lang="en-US" dirty="0" err="1"/>
              <a:t>umuminsoniy</a:t>
            </a:r>
            <a:r>
              <a:rPr lang="en-US" dirty="0"/>
              <a:t> </a:t>
            </a:r>
            <a:r>
              <a:rPr lang="en-US" dirty="0" err="1" smtClean="0"/>
              <a:t>kayfiyatlar</a:t>
            </a:r>
            <a:r>
              <a:rPr lang="en-US" dirty="0" smtClean="0"/>
              <a:t> </a:t>
            </a:r>
            <a:r>
              <a:rPr lang="en-US" dirty="0" err="1"/>
              <a:t>ruhida</a:t>
            </a:r>
            <a:r>
              <a:rPr lang="en-US" dirty="0"/>
              <a:t> </a:t>
            </a:r>
            <a:r>
              <a:rPr lang="en-US" dirty="0" err="1"/>
              <a:t>jaranglaydi</a:t>
            </a:r>
            <a:r>
              <a:rPr lang="en-US" dirty="0"/>
              <a:t>. </a:t>
            </a:r>
            <a:r>
              <a:rPr lang="en-US" dirty="0" err="1"/>
              <a:t>She'r</a:t>
            </a:r>
            <a:r>
              <a:rPr lang="en-US" dirty="0"/>
              <a:t> “</a:t>
            </a:r>
            <a:r>
              <a:rPr lang="en-US" dirty="0" err="1"/>
              <a:t>Xalq</a:t>
            </a:r>
            <a:r>
              <a:rPr lang="en-US" dirty="0"/>
              <a:t> </a:t>
            </a:r>
            <a:r>
              <a:rPr lang="en-US" dirty="0" err="1" smtClean="0"/>
              <a:t>uchun</a:t>
            </a:r>
            <a:r>
              <a:rPr lang="en-US" dirty="0"/>
              <a:t>” </a:t>
            </a:r>
            <a:r>
              <a:rPr lang="en-US" dirty="0" err="1"/>
              <a:t>she'rining</a:t>
            </a:r>
            <a:r>
              <a:rPr lang="en-US" dirty="0"/>
              <a:t> </a:t>
            </a:r>
            <a:r>
              <a:rPr lang="en-US" dirty="0" err="1"/>
              <a:t>mantiqiy</a:t>
            </a:r>
            <a:r>
              <a:rPr lang="en-US" dirty="0"/>
              <a:t> </a:t>
            </a:r>
            <a:r>
              <a:rPr lang="en-US" dirty="0" err="1"/>
              <a:t>davomidek</a:t>
            </a:r>
            <a:r>
              <a:rPr lang="en-US" dirty="0"/>
              <a:t> </a:t>
            </a:r>
            <a:r>
              <a:rPr lang="en-US" dirty="0" err="1" smtClean="0"/>
              <a:t>tuyuladi</a:t>
            </a:r>
            <a:r>
              <a:rPr lang="en-US" dirty="0"/>
              <a:t>. </a:t>
            </a:r>
            <a:r>
              <a:rPr lang="en-US" dirty="0" err="1"/>
              <a:t>Har</a:t>
            </a:r>
            <a:r>
              <a:rPr lang="en-US" dirty="0"/>
              <a:t> </a:t>
            </a:r>
            <a:r>
              <a:rPr lang="en-US" dirty="0" err="1"/>
              <a:t>bir</a:t>
            </a:r>
            <a:r>
              <a:rPr lang="en-US" dirty="0"/>
              <a:t> </a:t>
            </a:r>
            <a:r>
              <a:rPr lang="en-US" dirty="0" err="1"/>
              <a:t>misrasida</a:t>
            </a:r>
            <a:r>
              <a:rPr lang="en-US" dirty="0"/>
              <a:t> </a:t>
            </a:r>
            <a:r>
              <a:rPr lang="en-US" dirty="0" err="1"/>
              <a:t>insonparvarlik</a:t>
            </a:r>
            <a:r>
              <a:rPr lang="en-US" dirty="0"/>
              <a:t> </a:t>
            </a:r>
            <a:r>
              <a:rPr lang="en-US" dirty="0" err="1" smtClean="0"/>
              <a:t>g‘oyalari</a:t>
            </a:r>
            <a:r>
              <a:rPr lang="en-US" dirty="0" smtClean="0"/>
              <a:t> </a:t>
            </a:r>
            <a:r>
              <a:rPr lang="en-US" dirty="0" err="1"/>
              <a:t>ulug‘lanadi</a:t>
            </a:r>
            <a:r>
              <a:rPr lang="en-US" dirty="0"/>
              <a:t>, </a:t>
            </a:r>
            <a:r>
              <a:rPr lang="en-US" dirty="0" err="1"/>
              <a:t>xalqqa</a:t>
            </a:r>
            <a:r>
              <a:rPr lang="en-US" dirty="0"/>
              <a:t> </a:t>
            </a:r>
            <a:r>
              <a:rPr lang="en-US" dirty="0" err="1"/>
              <a:t>sadoqat</a:t>
            </a:r>
            <a:r>
              <a:rPr lang="en-US" dirty="0"/>
              <a:t> </a:t>
            </a:r>
            <a:r>
              <a:rPr lang="en-US" dirty="0" err="1"/>
              <a:t>bilan</a:t>
            </a:r>
            <a:r>
              <a:rPr lang="en-US" dirty="0"/>
              <a:t> </a:t>
            </a:r>
            <a:r>
              <a:rPr lang="en-US" dirty="0" err="1" smtClean="0"/>
              <a:t>xizmat</a:t>
            </a:r>
            <a:r>
              <a:rPr lang="en-US" dirty="0" smtClean="0"/>
              <a:t> </a:t>
            </a:r>
            <a:r>
              <a:rPr lang="en-US" dirty="0" err="1"/>
              <a:t>qilish</a:t>
            </a:r>
            <a:r>
              <a:rPr lang="en-US" dirty="0"/>
              <a:t> </a:t>
            </a:r>
            <a:r>
              <a:rPr lang="en-US" dirty="0" err="1"/>
              <a:t>oliy</a:t>
            </a:r>
            <a:r>
              <a:rPr lang="en-US" dirty="0"/>
              <a:t> </a:t>
            </a:r>
            <a:r>
              <a:rPr lang="en-US" dirty="0" err="1"/>
              <a:t>fazilat</a:t>
            </a:r>
            <a:r>
              <a:rPr lang="en-US" dirty="0"/>
              <a:t> </a:t>
            </a:r>
            <a:r>
              <a:rPr lang="en-US" dirty="0" err="1"/>
              <a:t>ekanligiga</a:t>
            </a:r>
            <a:r>
              <a:rPr lang="en-US" dirty="0"/>
              <a:t> </a:t>
            </a:r>
            <a:r>
              <a:rPr lang="en-US" dirty="0" err="1" smtClean="0"/>
              <a:t>da'vat</a:t>
            </a:r>
            <a:r>
              <a:rPr lang="en-US" dirty="0"/>
              <a:t>, </a:t>
            </a:r>
            <a:r>
              <a:rPr lang="en-US" dirty="0" err="1"/>
              <a:t>chaqiriq</a:t>
            </a:r>
            <a:r>
              <a:rPr lang="en-US" dirty="0"/>
              <a:t> bor</a:t>
            </a:r>
            <a:r>
              <a:rPr lang="en-US" dirty="0" smtClean="0"/>
              <a:t>.</a:t>
            </a:r>
          </a:p>
          <a:p>
            <a:pPr marL="0" indent="0">
              <a:buNone/>
            </a:pPr>
            <a:r>
              <a:rPr lang="en-US" dirty="0" smtClean="0"/>
              <a:t>                  </a:t>
            </a:r>
          </a:p>
          <a:p>
            <a:pPr marL="0" indent="0">
              <a:buNone/>
            </a:pPr>
            <a:r>
              <a:rPr lang="en-US" dirty="0"/>
              <a:t> </a:t>
            </a:r>
            <a:r>
              <a:rPr lang="en-US" dirty="0" smtClean="0"/>
              <a:t>                 </a:t>
            </a:r>
            <a:r>
              <a:rPr lang="en-US" dirty="0" err="1" smtClean="0"/>
              <a:t>Ishni</a:t>
            </a:r>
            <a:r>
              <a:rPr lang="en-US" dirty="0" smtClean="0"/>
              <a:t> </a:t>
            </a:r>
            <a:r>
              <a:rPr lang="en-US" dirty="0" err="1"/>
              <a:t>ishla</a:t>
            </a:r>
            <a:r>
              <a:rPr lang="en-US" dirty="0"/>
              <a:t>, </a:t>
            </a:r>
            <a:r>
              <a:rPr lang="en-US" dirty="0" err="1"/>
              <a:t>tug‘ilgansan</a:t>
            </a:r>
            <a:r>
              <a:rPr lang="en-US" dirty="0"/>
              <a:t> el </a:t>
            </a:r>
            <a:r>
              <a:rPr lang="en-US" dirty="0" err="1"/>
              <a:t>uchun</a:t>
            </a:r>
            <a:r>
              <a:rPr lang="en-US" dirty="0"/>
              <a:t>,</a:t>
            </a:r>
          </a:p>
          <a:p>
            <a:pPr marL="0" indent="0">
              <a:buNone/>
            </a:pPr>
            <a:r>
              <a:rPr lang="en-US" dirty="0" smtClean="0"/>
              <a:t>                  </a:t>
            </a:r>
            <a:r>
              <a:rPr lang="en-US" dirty="0" err="1" smtClean="0"/>
              <a:t>Joningni</a:t>
            </a:r>
            <a:r>
              <a:rPr lang="en-US" dirty="0" smtClean="0"/>
              <a:t> </a:t>
            </a:r>
            <a:r>
              <a:rPr lang="en-US" dirty="0" err="1"/>
              <a:t>ayama</a:t>
            </a:r>
            <a:r>
              <a:rPr lang="en-US" dirty="0"/>
              <a:t>, </a:t>
            </a:r>
            <a:r>
              <a:rPr lang="en-US" dirty="0" err="1"/>
              <a:t>elda</a:t>
            </a:r>
            <a:r>
              <a:rPr lang="en-US" dirty="0"/>
              <a:t> </a:t>
            </a:r>
            <a:r>
              <a:rPr lang="en-US" dirty="0" err="1"/>
              <a:t>er</a:t>
            </a:r>
            <a:r>
              <a:rPr lang="en-US" dirty="0"/>
              <a:t> </a:t>
            </a:r>
            <a:r>
              <a:rPr lang="en-US" dirty="0" err="1"/>
              <a:t>uchun</a:t>
            </a:r>
            <a:r>
              <a:rPr lang="en-US" dirty="0"/>
              <a:t>,</a:t>
            </a:r>
          </a:p>
          <a:p>
            <a:pPr marL="0" indent="0">
              <a:buNone/>
            </a:pPr>
            <a:r>
              <a:rPr lang="en-US" dirty="0" smtClean="0"/>
              <a:t>                  </a:t>
            </a:r>
            <a:r>
              <a:rPr lang="en-US" dirty="0" err="1" smtClean="0"/>
              <a:t>Kindik</a:t>
            </a:r>
            <a:r>
              <a:rPr lang="en-US" dirty="0" smtClean="0"/>
              <a:t> </a:t>
            </a:r>
            <a:r>
              <a:rPr lang="en-US" dirty="0" err="1"/>
              <a:t>qoni</a:t>
            </a:r>
            <a:r>
              <a:rPr lang="en-US" dirty="0"/>
              <a:t> </a:t>
            </a:r>
            <a:r>
              <a:rPr lang="en-US" dirty="0" err="1"/>
              <a:t>tomgan</a:t>
            </a:r>
            <a:r>
              <a:rPr lang="en-US" dirty="0"/>
              <a:t> </a:t>
            </a:r>
            <a:r>
              <a:rPr lang="en-US" dirty="0" err="1"/>
              <a:t>aziz</a:t>
            </a:r>
            <a:r>
              <a:rPr lang="en-US" dirty="0"/>
              <a:t> </a:t>
            </a:r>
            <a:r>
              <a:rPr lang="en-US" dirty="0" err="1"/>
              <a:t>yer</a:t>
            </a:r>
            <a:r>
              <a:rPr lang="en-US" dirty="0"/>
              <a:t> </a:t>
            </a:r>
            <a:r>
              <a:rPr lang="en-US" dirty="0" err="1"/>
              <a:t>uchun</a:t>
            </a:r>
            <a:r>
              <a:rPr lang="en-US" dirty="0"/>
              <a:t>,</a:t>
            </a:r>
          </a:p>
          <a:p>
            <a:pPr marL="0" indent="0">
              <a:buNone/>
            </a:pPr>
            <a:r>
              <a:rPr lang="en-US" dirty="0" smtClean="0"/>
              <a:t>                  </a:t>
            </a:r>
            <a:r>
              <a:rPr lang="en-US" dirty="0" err="1" smtClean="0"/>
              <a:t>O‘lib</a:t>
            </a:r>
            <a:r>
              <a:rPr lang="en-US" dirty="0" smtClean="0"/>
              <a:t> </a:t>
            </a:r>
            <a:r>
              <a:rPr lang="en-US" dirty="0" err="1"/>
              <a:t>ketganingcha</a:t>
            </a:r>
            <a:r>
              <a:rPr lang="en-US" dirty="0"/>
              <a:t> </a:t>
            </a:r>
            <a:r>
              <a:rPr lang="en-US" dirty="0" err="1"/>
              <a:t>xizmat</a:t>
            </a:r>
            <a:r>
              <a:rPr lang="en-US" dirty="0"/>
              <a:t> </a:t>
            </a:r>
            <a:r>
              <a:rPr lang="en-US" dirty="0" err="1"/>
              <a:t>yaxshiroq</a:t>
            </a:r>
            <a:endParaRPr lang="ru-RU" dirty="0"/>
          </a:p>
        </p:txBody>
      </p:sp>
    </p:spTree>
    <p:extLst>
      <p:ext uri="{BB962C8B-B14F-4D97-AF65-F5344CB8AC3E}">
        <p14:creationId xmlns:p14="http://schemas.microsoft.com/office/powerpoint/2010/main" val="198575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08720"/>
            <a:ext cx="7488832" cy="3384376"/>
          </a:xfrm>
        </p:spPr>
        <p:txBody>
          <a:bodyPr>
            <a:normAutofit lnSpcReduction="10000"/>
          </a:bodyPr>
          <a:lstStyle/>
          <a:p>
            <a:pPr marL="0" indent="0" algn="just">
              <a:buNone/>
            </a:pPr>
            <a:r>
              <a:rPr lang="uz-Cyrl-UZ" dirty="0" smtClean="0"/>
              <a:t>	</a:t>
            </a:r>
            <a:r>
              <a:rPr lang="en-US" dirty="0" err="1" smtClean="0"/>
              <a:t>Shoirning</a:t>
            </a:r>
            <a:r>
              <a:rPr lang="en-US" dirty="0" smtClean="0"/>
              <a:t> </a:t>
            </a:r>
            <a:r>
              <a:rPr lang="en-US" dirty="0" err="1" smtClean="0"/>
              <a:t>boshqa</a:t>
            </a:r>
            <a:r>
              <a:rPr lang="en-US" dirty="0" smtClean="0"/>
              <a:t> </a:t>
            </a:r>
            <a:r>
              <a:rPr lang="en-US" dirty="0" err="1"/>
              <a:t>ijtimoiy</a:t>
            </a:r>
            <a:r>
              <a:rPr lang="en-US" dirty="0"/>
              <a:t> </a:t>
            </a:r>
            <a:r>
              <a:rPr lang="en-US" dirty="0" err="1"/>
              <a:t>mavzudagi</a:t>
            </a:r>
            <a:r>
              <a:rPr lang="en-US" dirty="0"/>
              <a:t> </a:t>
            </a:r>
            <a:r>
              <a:rPr lang="en-US" dirty="0" err="1"/>
              <a:t>she'rlari</a:t>
            </a:r>
            <a:r>
              <a:rPr lang="en-US" dirty="0"/>
              <a:t> </a:t>
            </a:r>
            <a:r>
              <a:rPr lang="en-US" dirty="0" err="1" smtClean="0"/>
              <a:t>tarjimalari</a:t>
            </a:r>
            <a:r>
              <a:rPr lang="en-US" dirty="0" smtClean="0"/>
              <a:t> </a:t>
            </a:r>
            <a:r>
              <a:rPr lang="en-US" dirty="0"/>
              <a:t>ham </a:t>
            </a:r>
            <a:r>
              <a:rPr lang="en-US" dirty="0" err="1"/>
              <a:t>oz</a:t>
            </a:r>
            <a:r>
              <a:rPr lang="en-US" dirty="0"/>
              <a:t> </a:t>
            </a:r>
            <a:r>
              <a:rPr lang="en-US" dirty="0" err="1"/>
              <a:t>emas</a:t>
            </a:r>
            <a:r>
              <a:rPr lang="en-US" dirty="0"/>
              <a:t>. </a:t>
            </a:r>
            <a:r>
              <a:rPr lang="en-US" dirty="0" err="1"/>
              <a:t>Masalan</a:t>
            </a:r>
            <a:r>
              <a:rPr lang="en-US" dirty="0"/>
              <a:t>, </a:t>
            </a:r>
            <a:r>
              <a:rPr lang="en-US" dirty="0" err="1"/>
              <a:t>shoirning</a:t>
            </a:r>
            <a:r>
              <a:rPr lang="en-US" dirty="0"/>
              <a:t> </a:t>
            </a:r>
            <a:r>
              <a:rPr lang="en-US" dirty="0" smtClean="0"/>
              <a:t>“</a:t>
            </a:r>
            <a:r>
              <a:rPr lang="en-US" dirty="0" err="1"/>
              <a:t>Bo‘lgan</a:t>
            </a:r>
            <a:r>
              <a:rPr lang="en-US" dirty="0"/>
              <a:t> </a:t>
            </a:r>
            <a:r>
              <a:rPr lang="en-US" dirty="0" err="1"/>
              <a:t>emas</a:t>
            </a:r>
            <a:r>
              <a:rPr lang="en-US" dirty="0"/>
              <a:t>”, “</a:t>
            </a:r>
            <a:r>
              <a:rPr lang="en-US" dirty="0" err="1"/>
              <a:t>Soliq</a:t>
            </a:r>
            <a:r>
              <a:rPr lang="en-US" dirty="0"/>
              <a:t>”, “</a:t>
            </a:r>
            <a:r>
              <a:rPr lang="en-US" dirty="0" err="1"/>
              <a:t>Qaramas</a:t>
            </a:r>
            <a:r>
              <a:rPr lang="en-US" dirty="0"/>
              <a:t>”, “</a:t>
            </a:r>
            <a:r>
              <a:rPr lang="en-US" dirty="0" err="1" smtClean="0"/>
              <a:t>Ko‘rindi</a:t>
            </a:r>
            <a:r>
              <a:rPr lang="en-US" dirty="0"/>
              <a:t>”, “</a:t>
            </a:r>
            <a:r>
              <a:rPr lang="en-US" dirty="0" err="1"/>
              <a:t>Ayriliq</a:t>
            </a:r>
            <a:r>
              <a:rPr lang="en-US" dirty="0"/>
              <a:t>”, “</a:t>
            </a:r>
            <a:r>
              <a:rPr lang="en-US" dirty="0" err="1"/>
              <a:t>Yoz</a:t>
            </a:r>
            <a:r>
              <a:rPr lang="en-US" dirty="0"/>
              <a:t> </a:t>
            </a:r>
            <a:r>
              <a:rPr lang="en-US" dirty="0" err="1"/>
              <a:t>kelarmi</a:t>
            </a:r>
            <a:r>
              <a:rPr lang="en-US" dirty="0"/>
              <a:t>?”, “</a:t>
            </a:r>
            <a:r>
              <a:rPr lang="en-US" dirty="0" err="1"/>
              <a:t>Umrim</a:t>
            </a:r>
            <a:r>
              <a:rPr lang="en-US" dirty="0"/>
              <a:t>” </a:t>
            </a:r>
            <a:r>
              <a:rPr lang="en-US" dirty="0" err="1" smtClean="0"/>
              <a:t>degan</a:t>
            </a:r>
            <a:r>
              <a:rPr lang="en-US" dirty="0" smtClean="0"/>
              <a:t> </a:t>
            </a:r>
            <a:r>
              <a:rPr lang="en-US" dirty="0" err="1"/>
              <a:t>she'rlarida</a:t>
            </a:r>
            <a:r>
              <a:rPr lang="en-US" dirty="0"/>
              <a:t> </a:t>
            </a:r>
            <a:r>
              <a:rPr lang="en-US" dirty="0" err="1"/>
              <a:t>azob-uqubatlarga</a:t>
            </a:r>
            <a:r>
              <a:rPr lang="en-US" dirty="0"/>
              <a:t> </a:t>
            </a:r>
            <a:r>
              <a:rPr lang="en-US" dirty="0" err="1"/>
              <a:t>mahkum</a:t>
            </a:r>
            <a:r>
              <a:rPr lang="en-US" dirty="0"/>
              <a:t> </a:t>
            </a:r>
            <a:r>
              <a:rPr lang="en-US" dirty="0" err="1" smtClean="0"/>
              <a:t>etilgan</a:t>
            </a:r>
            <a:r>
              <a:rPr lang="en-US" dirty="0" smtClean="0"/>
              <a:t> </a:t>
            </a:r>
            <a:r>
              <a:rPr lang="en-US" dirty="0" err="1"/>
              <a:t>lirik</a:t>
            </a:r>
            <a:r>
              <a:rPr lang="en-US" dirty="0"/>
              <a:t> </a:t>
            </a:r>
            <a:r>
              <a:rPr lang="en-US" dirty="0" err="1"/>
              <a:t>qahramonning</a:t>
            </a:r>
            <a:r>
              <a:rPr lang="en-US" dirty="0"/>
              <a:t> </a:t>
            </a:r>
            <a:r>
              <a:rPr lang="en-US" dirty="0" err="1"/>
              <a:t>qayg‘u</a:t>
            </a:r>
            <a:r>
              <a:rPr lang="en-US" dirty="0"/>
              <a:t> </a:t>
            </a:r>
            <a:r>
              <a:rPr lang="en-US" dirty="0" err="1" smtClean="0"/>
              <a:t>o‘kinchlari</a:t>
            </a:r>
            <a:r>
              <a:rPr lang="en-US" dirty="0"/>
              <a:t>, </a:t>
            </a:r>
            <a:r>
              <a:rPr lang="en-US" dirty="0" err="1"/>
              <a:t>ko‘rguliklari</a:t>
            </a:r>
            <a:r>
              <a:rPr lang="en-US" dirty="0"/>
              <a:t>, </a:t>
            </a:r>
            <a:r>
              <a:rPr lang="en-US" dirty="0" err="1"/>
              <a:t>insonni</a:t>
            </a:r>
            <a:r>
              <a:rPr lang="en-US" dirty="0"/>
              <a:t> </a:t>
            </a:r>
            <a:r>
              <a:rPr lang="en-US" dirty="0" err="1"/>
              <a:t>ma'nan</a:t>
            </a:r>
            <a:r>
              <a:rPr lang="en-US" dirty="0"/>
              <a:t> </a:t>
            </a:r>
            <a:r>
              <a:rPr lang="en-US" dirty="0" err="1" smtClean="0"/>
              <a:t>tahqirlagan</a:t>
            </a:r>
            <a:r>
              <a:rPr lang="en-US" dirty="0" smtClean="0"/>
              <a:t> </a:t>
            </a:r>
            <a:r>
              <a:rPr lang="en-US" dirty="0" err="1"/>
              <a:t>o‘tmish</a:t>
            </a:r>
            <a:r>
              <a:rPr lang="en-US" dirty="0"/>
              <a:t> </a:t>
            </a:r>
            <a:r>
              <a:rPr lang="en-US" dirty="0" err="1"/>
              <a:t>zamonga</a:t>
            </a:r>
            <a:r>
              <a:rPr lang="en-US" dirty="0"/>
              <a:t> </a:t>
            </a:r>
            <a:r>
              <a:rPr lang="en-US" dirty="0" err="1"/>
              <a:t>nafrati</a:t>
            </a:r>
            <a:r>
              <a:rPr lang="en-US" dirty="0"/>
              <a:t> </a:t>
            </a:r>
            <a:r>
              <a:rPr lang="en-US" dirty="0" err="1"/>
              <a:t>norozilik</a:t>
            </a:r>
            <a:r>
              <a:rPr lang="en-US" dirty="0"/>
              <a:t> </a:t>
            </a:r>
            <a:r>
              <a:rPr lang="en-US" dirty="0" err="1" smtClean="0"/>
              <a:t>ohangida</a:t>
            </a:r>
            <a:r>
              <a:rPr lang="en-US" dirty="0" smtClean="0"/>
              <a:t> </a:t>
            </a:r>
            <a:r>
              <a:rPr lang="en-US" dirty="0" err="1"/>
              <a:t>yoritilgan</a:t>
            </a:r>
            <a:r>
              <a:rPr lang="en-US" dirty="0"/>
              <a:t>. </a:t>
            </a:r>
            <a:r>
              <a:rPr lang="en-US" dirty="0" err="1"/>
              <a:t>Shoir</a:t>
            </a:r>
            <a:r>
              <a:rPr lang="en-US" dirty="0"/>
              <a:t> </a:t>
            </a:r>
            <a:r>
              <a:rPr lang="en-US" dirty="0" err="1"/>
              <a:t>qalbini</a:t>
            </a:r>
            <a:r>
              <a:rPr lang="en-US" dirty="0"/>
              <a:t> </a:t>
            </a:r>
            <a:r>
              <a:rPr lang="en-US" dirty="0" err="1"/>
              <a:t>o‘rtagan</a:t>
            </a:r>
            <a:r>
              <a:rPr lang="en-US" dirty="0"/>
              <a:t> </a:t>
            </a:r>
            <a:r>
              <a:rPr lang="en-US" dirty="0" err="1" smtClean="0"/>
              <a:t>jaholat</a:t>
            </a:r>
            <a:r>
              <a:rPr lang="en-US" dirty="0"/>
              <a:t>, </a:t>
            </a:r>
            <a:r>
              <a:rPr lang="en-US" dirty="0" err="1"/>
              <a:t>g‘am-alam</a:t>
            </a:r>
            <a:r>
              <a:rPr lang="en-US" dirty="0"/>
              <a:t>, </a:t>
            </a:r>
            <a:r>
              <a:rPr lang="en-US" dirty="0" err="1"/>
              <a:t>xalq</a:t>
            </a:r>
            <a:r>
              <a:rPr lang="en-US" dirty="0"/>
              <a:t> </a:t>
            </a:r>
            <a:r>
              <a:rPr lang="en-US" dirty="0" err="1"/>
              <a:t>boshiga</a:t>
            </a:r>
            <a:r>
              <a:rPr lang="en-US" dirty="0"/>
              <a:t> </a:t>
            </a:r>
            <a:r>
              <a:rPr lang="en-US" dirty="0" err="1"/>
              <a:t>tushgan</a:t>
            </a:r>
            <a:r>
              <a:rPr lang="en-US" dirty="0"/>
              <a:t> </a:t>
            </a:r>
            <a:r>
              <a:rPr lang="en-US" dirty="0" err="1" smtClean="0"/>
              <a:t>balo-qazolar</a:t>
            </a:r>
            <a:r>
              <a:rPr lang="en-US" dirty="0"/>
              <a:t>, </a:t>
            </a:r>
            <a:r>
              <a:rPr lang="en-US" dirty="0" err="1"/>
              <a:t>iztiroblar</a:t>
            </a:r>
            <a:r>
              <a:rPr lang="en-US" dirty="0"/>
              <a:t> </a:t>
            </a:r>
            <a:r>
              <a:rPr lang="en-US" dirty="0" err="1"/>
              <a:t>she'rlarning</a:t>
            </a:r>
            <a:r>
              <a:rPr lang="en-US" dirty="0"/>
              <a:t> </a:t>
            </a:r>
            <a:r>
              <a:rPr lang="en-US" dirty="0" err="1"/>
              <a:t>g‘oyaviy</a:t>
            </a:r>
            <a:r>
              <a:rPr lang="en-US" dirty="0"/>
              <a:t> </a:t>
            </a:r>
            <a:r>
              <a:rPr lang="en-US" dirty="0" err="1" smtClean="0"/>
              <a:t>mazmun</a:t>
            </a:r>
            <a:r>
              <a:rPr lang="en-US" dirty="0" smtClean="0"/>
              <a:t> </a:t>
            </a:r>
            <a:r>
              <a:rPr lang="en-US" dirty="0" err="1"/>
              <a:t>yo‘nalishini</a:t>
            </a:r>
            <a:r>
              <a:rPr lang="en-US" dirty="0"/>
              <a:t> </a:t>
            </a:r>
            <a:r>
              <a:rPr lang="en-US" dirty="0" err="1"/>
              <a:t>tashkil</a:t>
            </a:r>
            <a:r>
              <a:rPr lang="en-US" dirty="0"/>
              <a:t> </a:t>
            </a:r>
            <a:r>
              <a:rPr lang="en-US" dirty="0" err="1"/>
              <a:t>etadi</a:t>
            </a:r>
            <a:r>
              <a:rPr lang="en-US" dirty="0" smtClean="0"/>
              <a:t>.</a:t>
            </a:r>
            <a:endParaRPr lang="ru-RU" dirty="0"/>
          </a:p>
        </p:txBody>
      </p:sp>
      <p:sp>
        <p:nvSpPr>
          <p:cNvPr id="4" name="AutoShape 2" descr="Berdaq (1827-1900) | saviya.uz"/>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92" y="4293096"/>
            <a:ext cx="3109208" cy="1937781"/>
          </a:xfrm>
          <a:prstGeom prst="rect">
            <a:avLst/>
          </a:prstGeom>
        </p:spPr>
      </p:pic>
    </p:spTree>
    <p:extLst>
      <p:ext uri="{BB962C8B-B14F-4D97-AF65-F5344CB8AC3E}">
        <p14:creationId xmlns:p14="http://schemas.microsoft.com/office/powerpoint/2010/main" val="11706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08720"/>
            <a:ext cx="7488832" cy="5328592"/>
          </a:xfrm>
        </p:spPr>
        <p:txBody>
          <a:bodyPr>
            <a:normAutofit/>
          </a:bodyPr>
          <a:lstStyle/>
          <a:p>
            <a:pPr marL="0" indent="0" algn="just">
              <a:buNone/>
            </a:pPr>
            <a:r>
              <a:rPr lang="uz-Cyrl-UZ" dirty="0" smtClean="0"/>
              <a:t>	</a:t>
            </a:r>
            <a:r>
              <a:rPr lang="en-US" dirty="0" err="1" smtClean="0"/>
              <a:t>Berdaq</a:t>
            </a:r>
            <a:r>
              <a:rPr lang="en-US" dirty="0" smtClean="0"/>
              <a:t> </a:t>
            </a:r>
            <a:r>
              <a:rPr lang="en-US" dirty="0" err="1"/>
              <a:t>merosining</a:t>
            </a:r>
            <a:r>
              <a:rPr lang="en-US" dirty="0"/>
              <a:t> </a:t>
            </a:r>
            <a:r>
              <a:rPr lang="en-US" dirty="0" err="1"/>
              <a:t>katta</a:t>
            </a:r>
            <a:r>
              <a:rPr lang="en-US" dirty="0"/>
              <a:t> </a:t>
            </a:r>
            <a:r>
              <a:rPr lang="en-US" dirty="0" err="1"/>
              <a:t>qismi</a:t>
            </a:r>
            <a:r>
              <a:rPr lang="en-US" dirty="0"/>
              <a:t> </a:t>
            </a:r>
            <a:r>
              <a:rPr lang="en-US" dirty="0" err="1"/>
              <a:t>doston</a:t>
            </a:r>
            <a:r>
              <a:rPr lang="en-US" dirty="0"/>
              <a:t> </a:t>
            </a:r>
            <a:r>
              <a:rPr lang="en-US" dirty="0" err="1"/>
              <a:t>va</a:t>
            </a:r>
            <a:r>
              <a:rPr lang="en-US" dirty="0"/>
              <a:t> </a:t>
            </a:r>
            <a:r>
              <a:rPr lang="en-US" dirty="0" err="1" smtClean="0"/>
              <a:t>poemalardan</a:t>
            </a:r>
            <a:r>
              <a:rPr lang="en-US" dirty="0" smtClean="0"/>
              <a:t> </a:t>
            </a:r>
            <a:r>
              <a:rPr lang="en-US" dirty="0" err="1" smtClean="0"/>
              <a:t>iborat</a:t>
            </a:r>
            <a:r>
              <a:rPr lang="en-US" dirty="0" smtClean="0"/>
              <a:t>.“</a:t>
            </a:r>
            <a:r>
              <a:rPr lang="en-US" dirty="0" err="1"/>
              <a:t>Omongeldi</a:t>
            </a:r>
            <a:r>
              <a:rPr lang="en-US" dirty="0"/>
              <a:t>” </a:t>
            </a:r>
            <a:r>
              <a:rPr lang="en-US" dirty="0" err="1"/>
              <a:t>poemasidagi</a:t>
            </a:r>
            <a:r>
              <a:rPr lang="en-US" dirty="0"/>
              <a:t> </a:t>
            </a:r>
            <a:r>
              <a:rPr lang="en-US" dirty="0" err="1" smtClean="0"/>
              <a:t>Omongeldi</a:t>
            </a:r>
            <a:r>
              <a:rPr lang="en-US" dirty="0"/>
              <a:t>, “</a:t>
            </a:r>
            <a:r>
              <a:rPr lang="en-US" dirty="0" err="1"/>
              <a:t>Ernazar</a:t>
            </a:r>
            <a:r>
              <a:rPr lang="en-US" dirty="0"/>
              <a:t> </a:t>
            </a:r>
            <a:r>
              <a:rPr lang="en-US" dirty="0" err="1"/>
              <a:t>biy</a:t>
            </a:r>
            <a:r>
              <a:rPr lang="en-US" dirty="0"/>
              <a:t>” </a:t>
            </a:r>
            <a:r>
              <a:rPr lang="en-US" dirty="0" err="1"/>
              <a:t>poemasidagi</a:t>
            </a:r>
            <a:r>
              <a:rPr lang="en-US" dirty="0"/>
              <a:t> </a:t>
            </a:r>
            <a:r>
              <a:rPr lang="en-US" dirty="0" err="1" smtClean="0"/>
              <a:t>Yernazar</a:t>
            </a:r>
            <a:r>
              <a:rPr lang="en-US" dirty="0" smtClean="0"/>
              <a:t> </a:t>
            </a:r>
            <a:r>
              <a:rPr lang="en-US" dirty="0" err="1"/>
              <a:t>biy</a:t>
            </a:r>
            <a:r>
              <a:rPr lang="en-US" dirty="0"/>
              <a:t> </a:t>
            </a:r>
            <a:r>
              <a:rPr lang="en-US" dirty="0" err="1"/>
              <a:t>obrazlari</a:t>
            </a:r>
            <a:r>
              <a:rPr lang="en-US" dirty="0"/>
              <a:t>, “</a:t>
            </a:r>
            <a:r>
              <a:rPr lang="en-US" dirty="0" err="1"/>
              <a:t>Shajara”dagi</a:t>
            </a:r>
            <a:r>
              <a:rPr lang="en-US" dirty="0"/>
              <a:t> </a:t>
            </a:r>
            <a:r>
              <a:rPr lang="en-US" dirty="0" err="1"/>
              <a:t>qator</a:t>
            </a:r>
            <a:r>
              <a:rPr lang="en-US" dirty="0"/>
              <a:t> </a:t>
            </a:r>
            <a:r>
              <a:rPr lang="en-US" dirty="0" err="1" smtClean="0"/>
              <a:t>tarixiy</a:t>
            </a:r>
            <a:r>
              <a:rPr lang="en-US" dirty="0" smtClean="0"/>
              <a:t> </a:t>
            </a:r>
            <a:r>
              <a:rPr lang="en-US" dirty="0" err="1"/>
              <a:t>shaxslar</a:t>
            </a:r>
            <a:r>
              <a:rPr lang="en-US" dirty="0"/>
              <a:t>, </a:t>
            </a:r>
            <a:r>
              <a:rPr lang="en-US" dirty="0" err="1"/>
              <a:t>shaharlar</a:t>
            </a:r>
            <a:r>
              <a:rPr lang="en-US" dirty="0"/>
              <a:t>, </a:t>
            </a:r>
            <a:r>
              <a:rPr lang="en-US" dirty="0" err="1"/>
              <a:t>urug‘lar</a:t>
            </a:r>
            <a:r>
              <a:rPr lang="en-US" dirty="0"/>
              <a:t>, boy </a:t>
            </a:r>
            <a:r>
              <a:rPr lang="en-US" dirty="0" err="1" smtClean="0"/>
              <a:t>va</a:t>
            </a:r>
            <a:r>
              <a:rPr lang="en-US" dirty="0" smtClean="0"/>
              <a:t> </a:t>
            </a:r>
            <a:r>
              <a:rPr lang="en-US" dirty="0" err="1" smtClean="0"/>
              <a:t>biylar</a:t>
            </a:r>
            <a:r>
              <a:rPr lang="en-US" dirty="0"/>
              <a:t>, </a:t>
            </a:r>
            <a:r>
              <a:rPr lang="en-US" dirty="0" err="1"/>
              <a:t>jo‘g‘rofiy</a:t>
            </a:r>
            <a:r>
              <a:rPr lang="en-US" dirty="0"/>
              <a:t> </a:t>
            </a:r>
            <a:r>
              <a:rPr lang="en-US" dirty="0" err="1"/>
              <a:t>atamalarga</a:t>
            </a:r>
            <a:r>
              <a:rPr lang="en-US" dirty="0"/>
              <a:t> </a:t>
            </a:r>
            <a:r>
              <a:rPr lang="en-US" dirty="0" err="1"/>
              <a:t>doir</a:t>
            </a:r>
            <a:r>
              <a:rPr lang="en-US" dirty="0"/>
              <a:t> </a:t>
            </a:r>
            <a:r>
              <a:rPr lang="en-US" dirty="0" err="1" smtClean="0"/>
              <a:t>ma'lumotlar</a:t>
            </a:r>
            <a:r>
              <a:rPr lang="en-US" dirty="0"/>
              <a:t>, </a:t>
            </a:r>
            <a:r>
              <a:rPr lang="en-US" dirty="0" err="1"/>
              <a:t>ular</a:t>
            </a:r>
            <a:r>
              <a:rPr lang="en-US" dirty="0"/>
              <a:t> </a:t>
            </a:r>
            <a:r>
              <a:rPr lang="en-US" dirty="0" err="1"/>
              <a:t>bilan</a:t>
            </a:r>
            <a:r>
              <a:rPr lang="en-US" dirty="0"/>
              <a:t> </a:t>
            </a:r>
            <a:r>
              <a:rPr lang="en-US" dirty="0" err="1"/>
              <a:t>bog‘liq</a:t>
            </a:r>
            <a:r>
              <a:rPr lang="en-US" dirty="0"/>
              <a:t> </a:t>
            </a:r>
            <a:r>
              <a:rPr lang="en-US" dirty="0" err="1"/>
              <a:t>syujet</a:t>
            </a:r>
            <a:r>
              <a:rPr lang="en-US" dirty="0"/>
              <a:t> </a:t>
            </a:r>
            <a:r>
              <a:rPr lang="en-US" dirty="0" err="1"/>
              <a:t>chiziqlari</a:t>
            </a:r>
            <a:r>
              <a:rPr lang="en-US" dirty="0"/>
              <a:t>, </a:t>
            </a:r>
            <a:r>
              <a:rPr lang="en-US" dirty="0" err="1" smtClean="0"/>
              <a:t>hamma</a:t>
            </a:r>
            <a:r>
              <a:rPr lang="en-US" dirty="0" smtClean="0"/>
              <a:t> </a:t>
            </a:r>
            <a:r>
              <a:rPr lang="en-US" dirty="0" err="1"/>
              <a:t>badiiy-estetik</a:t>
            </a:r>
            <a:r>
              <a:rPr lang="en-US" dirty="0"/>
              <a:t> </a:t>
            </a:r>
            <a:r>
              <a:rPr lang="en-US" dirty="0" err="1"/>
              <a:t>unsurlar</a:t>
            </a:r>
            <a:r>
              <a:rPr lang="en-US" dirty="0"/>
              <a:t> </a:t>
            </a:r>
            <a:r>
              <a:rPr lang="en-US" dirty="0" err="1"/>
              <a:t>tarjimada</a:t>
            </a:r>
            <a:r>
              <a:rPr lang="en-US" dirty="0"/>
              <a:t> </a:t>
            </a:r>
            <a:r>
              <a:rPr lang="en-US" dirty="0" smtClean="0"/>
              <a:t>ham </a:t>
            </a:r>
            <a:r>
              <a:rPr lang="en-US" dirty="0"/>
              <a:t>bor. Bosh </a:t>
            </a:r>
            <a:r>
              <a:rPr lang="en-US" dirty="0" err="1"/>
              <a:t>qahramonlarning</a:t>
            </a:r>
            <a:r>
              <a:rPr lang="en-US" dirty="0"/>
              <a:t> </a:t>
            </a:r>
            <a:r>
              <a:rPr lang="en-US" dirty="0" err="1" smtClean="0"/>
              <a:t>vatanparvarligi</a:t>
            </a:r>
            <a:r>
              <a:rPr lang="en-US" dirty="0"/>
              <a:t>, el </a:t>
            </a:r>
            <a:r>
              <a:rPr lang="en-US" dirty="0" err="1"/>
              <a:t>boshqaruvdagi</a:t>
            </a:r>
            <a:r>
              <a:rPr lang="en-US" dirty="0"/>
              <a:t> </a:t>
            </a:r>
            <a:r>
              <a:rPr lang="en-US" dirty="0" err="1"/>
              <a:t>fidoiyliklari</a:t>
            </a:r>
            <a:r>
              <a:rPr lang="en-US" dirty="0"/>
              <a:t> </a:t>
            </a:r>
            <a:r>
              <a:rPr lang="en-US" dirty="0" err="1" smtClean="0"/>
              <a:t>tasvirlangan</a:t>
            </a:r>
            <a:r>
              <a:rPr lang="en-US" dirty="0" smtClean="0"/>
              <a:t> </a:t>
            </a:r>
            <a:r>
              <a:rPr lang="en-US" dirty="0" err="1"/>
              <a:t>epizodlar</a:t>
            </a:r>
            <a:r>
              <a:rPr lang="en-US" dirty="0"/>
              <a:t> </a:t>
            </a:r>
            <a:r>
              <a:rPr lang="en-US" dirty="0" err="1"/>
              <a:t>tarjimasi</a:t>
            </a:r>
            <a:r>
              <a:rPr lang="en-US" dirty="0"/>
              <a:t> </a:t>
            </a:r>
            <a:r>
              <a:rPr lang="en-US" dirty="0" err="1"/>
              <a:t>asl</a:t>
            </a:r>
            <a:r>
              <a:rPr lang="en-US" dirty="0"/>
              <a:t> </a:t>
            </a:r>
            <a:r>
              <a:rPr lang="en-US" dirty="0" err="1" smtClean="0"/>
              <a:t>nusxaga</a:t>
            </a:r>
            <a:r>
              <a:rPr lang="en-US" dirty="0" smtClean="0"/>
              <a:t> </a:t>
            </a:r>
            <a:r>
              <a:rPr lang="en-US" dirty="0"/>
              <a:t>mos</a:t>
            </a:r>
            <a:r>
              <a:rPr lang="en-US" dirty="0" smtClean="0"/>
              <a:t>.</a:t>
            </a:r>
          </a:p>
          <a:p>
            <a:endParaRPr lang="en-US" dirty="0" smtClean="0"/>
          </a:p>
          <a:p>
            <a:endParaRPr lang="en-US" dirty="0" smtClean="0"/>
          </a:p>
          <a:p>
            <a:endParaRPr lang="ru-RU" dirty="0"/>
          </a:p>
        </p:txBody>
      </p:sp>
    </p:spTree>
    <p:extLst>
      <p:ext uri="{BB962C8B-B14F-4D97-AF65-F5344CB8AC3E}">
        <p14:creationId xmlns:p14="http://schemas.microsoft.com/office/powerpoint/2010/main" val="3970620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88</TotalTime>
  <Words>81</Words>
  <Application>Microsoft Office PowerPoint</Application>
  <PresentationFormat>Экран (4:3)</PresentationFormat>
  <Paragraphs>24</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Brush Script MT</vt:lpstr>
      <vt:lpstr>Calibri</vt:lpstr>
      <vt:lpstr>Constantia</vt:lpstr>
      <vt:lpstr>Franklin Gothic Book</vt:lpstr>
      <vt:lpstr>Rage Italic</vt:lpstr>
      <vt:lpstr>Кнопка</vt:lpstr>
      <vt:lpstr>BERDIMUROD QARG’ABOY O’G’LI (BERDAQ)</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BERDIMUROD QARG’ABOY O’G’LI (BERDAQ)</dc:title>
  <dc:creator>User</dc:creator>
  <cp:lastModifiedBy>Пользователь</cp:lastModifiedBy>
  <cp:revision>11</cp:revision>
  <cp:lastPrinted>2021-02-01T06:40:25Z</cp:lastPrinted>
  <dcterms:created xsi:type="dcterms:W3CDTF">2021-01-15T04:29:55Z</dcterms:created>
  <dcterms:modified xsi:type="dcterms:W3CDTF">2021-02-01T09:07:30Z</dcterms:modified>
</cp:coreProperties>
</file>