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631" y="1121879"/>
            <a:ext cx="7772739" cy="2387771"/>
          </a:xfrm>
        </p:spPr>
        <p:txBody>
          <a:bodyPr rtlCol="0">
            <a:normAutofit/>
          </a:bodyPr>
          <a:lstStyle/>
          <a:p>
            <a:pPr defTabSz="883664"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170" y="3601819"/>
            <a:ext cx="6857661" cy="1656174"/>
          </a:xfrm>
        </p:spPr>
        <p:txBody>
          <a:bodyPr rtlCol="0">
            <a:normAutofit/>
          </a:bodyPr>
          <a:lstStyle/>
          <a:p>
            <a:pPr defTabSz="883664">
              <a:spcBef>
                <a:spcPts val="966"/>
              </a:spcBef>
              <a:defRPr/>
            </a:pPr>
            <a:endParaRPr lang="ru-RU"/>
          </a:p>
        </p:txBody>
      </p:sp>
      <p:pic>
        <p:nvPicPr>
          <p:cNvPr id="11268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35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469" y="347077"/>
            <a:ext cx="1288442" cy="136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2260544" y="2762210"/>
            <a:ext cx="4808916" cy="1088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 sz="6300">
                <a:solidFill>
                  <a:srgbClr val="02095A"/>
                </a:solidFill>
                <a:latin typeface="Adobe Garamond Pro Bold"/>
              </a:rPr>
              <a:t>DIPLOMA</a:t>
            </a:r>
            <a:endParaRPr lang="ru-RU" altLang="ru-RU" sz="6300">
              <a:solidFill>
                <a:srgbClr val="02095A"/>
              </a:solidFill>
              <a:latin typeface="Calibri" pitchFamily="34" charset="0"/>
            </a:endParaRPr>
          </a:p>
        </p:txBody>
      </p:sp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1557264" y="3910011"/>
            <a:ext cx="6443567" cy="52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 sz="2800" i="1">
                <a:solidFill>
                  <a:srgbClr val="FF0000"/>
                </a:solidFill>
                <a:latin typeface="Calibri" pitchFamily="34" charset="0"/>
              </a:rPr>
              <a:t>Karimov Abdug'ani Yusupjon o'g'li</a:t>
            </a:r>
          </a:p>
        </p:txBody>
      </p:sp>
      <p:sp>
        <p:nvSpPr>
          <p:cNvPr id="11272" name="TextBox 12"/>
          <p:cNvSpPr txBox="1">
            <a:spLocks noChangeArrowheads="1"/>
          </p:cNvSpPr>
          <p:nvPr/>
        </p:nvSpPr>
        <p:spPr bwMode="auto">
          <a:xfrm>
            <a:off x="1143170" y="4455828"/>
            <a:ext cx="6981209" cy="69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>
                <a:solidFill>
                  <a:srgbClr val="02095A"/>
                </a:solidFill>
                <a:latin typeface="Adobe Garamond Pro Bold"/>
              </a:rPr>
              <a:t>FOR THE WIN IN THE III</a:t>
            </a:r>
            <a:r>
              <a:rPr lang="ru-RU" altLang="ru-RU">
                <a:solidFill>
                  <a:srgbClr val="02095A"/>
                </a:solidFill>
                <a:latin typeface="Adobe Garamond Pro Bold"/>
              </a:rPr>
              <a:t> </a:t>
            </a:r>
            <a:r>
              <a:rPr lang="en-US" altLang="ru-RU">
                <a:solidFill>
                  <a:srgbClr val="02095A"/>
                </a:solidFill>
                <a:latin typeface="Adobe Garamond Pro Bold"/>
              </a:rPr>
              <a:t>INTERNATIONAL OLYMPIAD OF</a:t>
            </a:r>
          </a:p>
          <a:p>
            <a:pPr algn="ctr" eaLnBrk="1" hangingPunct="1"/>
            <a:r>
              <a:rPr lang="en-US" altLang="ru-RU">
                <a:solidFill>
                  <a:srgbClr val="02095A"/>
                </a:solidFill>
                <a:latin typeface="Adobe Garamond Pro Bold"/>
              </a:rPr>
              <a:t>MEDICAL STUDENTS «SAMARKAND - 2020»</a:t>
            </a:r>
          </a:p>
        </p:txBody>
      </p:sp>
      <p:sp>
        <p:nvSpPr>
          <p:cNvPr id="11273" name="TextBox 15"/>
          <p:cNvSpPr txBox="1">
            <a:spLocks noChangeArrowheads="1"/>
          </p:cNvSpPr>
          <p:nvPr/>
        </p:nvSpPr>
        <p:spPr bwMode="auto">
          <a:xfrm>
            <a:off x="2695003" y="3585977"/>
            <a:ext cx="4073051" cy="38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>
                <a:solidFill>
                  <a:srgbClr val="002060"/>
                </a:solidFill>
                <a:latin typeface="Garamond" pitchFamily="18" charset="0"/>
              </a:rPr>
              <a:t>is proudly awarded to</a:t>
            </a:r>
            <a:endParaRPr lang="ru-RU" altLang="ru-RU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11274" name="Рисунок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21" y="541497"/>
            <a:ext cx="1026409" cy="108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Box 15"/>
          <p:cNvSpPr txBox="1">
            <a:spLocks noChangeArrowheads="1"/>
          </p:cNvSpPr>
          <p:nvPr/>
        </p:nvSpPr>
        <p:spPr bwMode="auto">
          <a:xfrm>
            <a:off x="2538869" y="692714"/>
            <a:ext cx="4810274" cy="8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 sz="1200">
                <a:solidFill>
                  <a:srgbClr val="02095A"/>
                </a:solidFill>
                <a:latin typeface="Garamond" pitchFamily="18" charset="0"/>
              </a:rPr>
              <a:t>MINISTRY OF HEALTH OF THE REPUBLIC OF UZBEKISTAN</a:t>
            </a:r>
            <a:endParaRPr lang="ru-RU" altLang="ru-RU" sz="1200">
              <a:solidFill>
                <a:srgbClr val="02095A"/>
              </a:solidFill>
              <a:latin typeface="Garamond" pitchFamily="18" charset="0"/>
            </a:endParaRPr>
          </a:p>
          <a:p>
            <a:pPr algn="ctr" eaLnBrk="1" hangingPunct="1"/>
            <a:r>
              <a:rPr lang="en-US" altLang="ru-RU" sz="1200">
                <a:solidFill>
                  <a:srgbClr val="02095A"/>
                </a:solidFill>
                <a:latin typeface="Garamond" pitchFamily="18" charset="0"/>
              </a:rPr>
              <a:t>MINISTRY </a:t>
            </a:r>
            <a:r>
              <a:rPr lang="en-US" altLang="ru-RU" sz="1200">
                <a:solidFill>
                  <a:srgbClr val="02095A"/>
                </a:solidFill>
                <a:latin typeface="Adobe Garamond Pro Bold"/>
              </a:rPr>
              <a:t>OF HIGHER AND SECONDARY SPECIALIZED EDUCATION OF THE REPUBLIC OF UZBEKISTAN </a:t>
            </a:r>
            <a:endParaRPr lang="en-US" altLang="ru-RU" sz="1200">
              <a:solidFill>
                <a:srgbClr val="02095A"/>
              </a:solidFill>
              <a:latin typeface="Garamond" pitchFamily="18" charset="0"/>
            </a:endParaRPr>
          </a:p>
          <a:p>
            <a:pPr algn="ctr" eaLnBrk="1" hangingPunct="1"/>
            <a:r>
              <a:rPr lang="en-US" altLang="ru-RU" sz="1200">
                <a:solidFill>
                  <a:srgbClr val="02095A"/>
                </a:solidFill>
                <a:latin typeface="Garamond" pitchFamily="18" charset="0"/>
              </a:rPr>
              <a:t>SAMARKAND STATE MEDICAL UNIVERSITY</a:t>
            </a:r>
            <a:endParaRPr lang="ru-RU" altLang="ru-RU" sz="1200">
              <a:solidFill>
                <a:srgbClr val="02095A"/>
              </a:solidFill>
              <a:latin typeface="Garamond" pitchFamily="18" charset="0"/>
            </a:endParaRPr>
          </a:p>
        </p:txBody>
      </p:sp>
      <p:sp>
        <p:nvSpPr>
          <p:cNvPr id="11276" name="TextBox 13"/>
          <p:cNvSpPr txBox="1">
            <a:spLocks noChangeArrowheads="1"/>
          </p:cNvSpPr>
          <p:nvPr/>
        </p:nvSpPr>
        <p:spPr bwMode="auto">
          <a:xfrm>
            <a:off x="380152" y="5306957"/>
            <a:ext cx="2906801" cy="921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 sz="1100">
                <a:solidFill>
                  <a:srgbClr val="02095A"/>
                </a:solidFill>
                <a:latin typeface="Adobe Garamond Pro Bold"/>
              </a:rPr>
              <a:t>___________________________</a:t>
            </a:r>
          </a:p>
          <a:p>
            <a:pPr algn="ctr" eaLnBrk="1" hangingPunct="1"/>
            <a:r>
              <a:rPr lang="en-US" altLang="ru-RU" sz="1100">
                <a:solidFill>
                  <a:srgbClr val="02095A"/>
                </a:solidFill>
                <a:latin typeface="Adobe Garamond Pro Bold"/>
              </a:rPr>
              <a:t>PROF. ABDUKODIR A. TOSHKULOV</a:t>
            </a:r>
          </a:p>
          <a:p>
            <a:pPr algn="ctr" eaLnBrk="1" hangingPunct="1"/>
            <a:r>
              <a:rPr lang="en-US" altLang="ru-RU" sz="1100">
                <a:solidFill>
                  <a:srgbClr val="02095A"/>
                </a:solidFill>
                <a:latin typeface="Adobe Garamond Pro Bold"/>
              </a:rPr>
              <a:t>MINISTER OF HIGHER AND SECONDARY SPECIALIZED EDUCATION OF THE REPUBLIC OF UZBEKISTAN </a:t>
            </a:r>
            <a:endParaRPr lang="ru-RU" altLang="ru-RU" sz="1100">
              <a:solidFill>
                <a:srgbClr val="02095A"/>
              </a:solidFill>
              <a:latin typeface="Calibri" pitchFamily="34" charset="0"/>
            </a:endParaRPr>
          </a:p>
        </p:txBody>
      </p: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3042570" y="5697238"/>
            <a:ext cx="1626505" cy="48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 sz="1300">
                <a:solidFill>
                  <a:srgbClr val="02095A"/>
                </a:solidFill>
                <a:latin typeface="Adobe Garamond Pro Bold"/>
              </a:rPr>
              <a:t>№ D 000142</a:t>
            </a:r>
          </a:p>
          <a:p>
            <a:pPr algn="ctr" eaLnBrk="1" hangingPunct="1"/>
            <a:r>
              <a:rPr lang="ru-RU" altLang="ru-RU" sz="1300">
                <a:solidFill>
                  <a:srgbClr val="02095A"/>
                </a:solidFill>
                <a:latin typeface="Calibri" pitchFamily="34" charset="0"/>
              </a:rPr>
              <a:t>1</a:t>
            </a:r>
            <a:r>
              <a:rPr lang="en-US" altLang="ru-RU" sz="1300">
                <a:solidFill>
                  <a:srgbClr val="02095A"/>
                </a:solidFill>
                <a:latin typeface="Calibri" pitchFamily="34" charset="0"/>
              </a:rPr>
              <a:t>6</a:t>
            </a:r>
            <a:r>
              <a:rPr lang="ru-RU" altLang="ru-RU" sz="1300">
                <a:solidFill>
                  <a:srgbClr val="02095A"/>
                </a:solidFill>
                <a:latin typeface="Calibri" pitchFamily="34" charset="0"/>
              </a:rPr>
              <a:t>-1</a:t>
            </a:r>
            <a:r>
              <a:rPr lang="en-US" altLang="ru-RU" sz="1300">
                <a:solidFill>
                  <a:srgbClr val="02095A"/>
                </a:solidFill>
                <a:latin typeface="Calibri" pitchFamily="34" charset="0"/>
              </a:rPr>
              <a:t>7</a:t>
            </a:r>
            <a:r>
              <a:rPr lang="ru-RU" altLang="ru-RU" sz="1300">
                <a:solidFill>
                  <a:srgbClr val="02095A"/>
                </a:solidFill>
                <a:latin typeface="Calibri" pitchFamily="34" charset="0"/>
              </a:rPr>
              <a:t>.12.202</a:t>
            </a:r>
            <a:r>
              <a:rPr lang="en-US" altLang="ru-RU" sz="1300">
                <a:solidFill>
                  <a:srgbClr val="02095A"/>
                </a:solidFill>
                <a:latin typeface="Calibri" pitchFamily="34" charset="0"/>
              </a:rPr>
              <a:t>2</a:t>
            </a:r>
            <a:endParaRPr lang="ru-RU" altLang="ru-RU" sz="1300">
              <a:solidFill>
                <a:srgbClr val="02095A"/>
              </a:solidFill>
              <a:latin typeface="Calibri" pitchFamily="34" charset="0"/>
            </a:endParaRPr>
          </a:p>
        </p:txBody>
      </p:sp>
      <p:sp>
        <p:nvSpPr>
          <p:cNvPr id="11278" name="TextBox 13"/>
          <p:cNvSpPr txBox="1">
            <a:spLocks noChangeArrowheads="1"/>
          </p:cNvSpPr>
          <p:nvPr/>
        </p:nvSpPr>
        <p:spPr bwMode="auto">
          <a:xfrm>
            <a:off x="5533919" y="5517220"/>
            <a:ext cx="2466912" cy="75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 sz="1100">
                <a:solidFill>
                  <a:srgbClr val="02095A"/>
                </a:solidFill>
                <a:latin typeface="Adobe Garamond Pro Bold"/>
              </a:rPr>
              <a:t>___________________________</a:t>
            </a:r>
          </a:p>
          <a:p>
            <a:pPr algn="ctr" eaLnBrk="1" hangingPunct="1"/>
            <a:r>
              <a:rPr lang="en-US" altLang="ru-RU" sz="1100">
                <a:solidFill>
                  <a:srgbClr val="02095A"/>
                </a:solidFill>
                <a:latin typeface="Adobe Garamond Pro Bold"/>
              </a:rPr>
              <a:t>PROF. JASUR A. RIZAYEV</a:t>
            </a:r>
          </a:p>
          <a:p>
            <a:pPr algn="ctr" eaLnBrk="1" hangingPunct="1"/>
            <a:r>
              <a:rPr lang="en-US" altLang="ru-RU" sz="1100">
                <a:solidFill>
                  <a:srgbClr val="02095A"/>
                </a:solidFill>
                <a:latin typeface="Adobe Garamond Pro Bold"/>
              </a:rPr>
              <a:t>RECTOR OF SAMARKAND </a:t>
            </a:r>
          </a:p>
          <a:p>
            <a:pPr algn="ctr" eaLnBrk="1" hangingPunct="1"/>
            <a:r>
              <a:rPr lang="en-US" altLang="ru-RU" sz="1100">
                <a:solidFill>
                  <a:srgbClr val="02095A"/>
                </a:solidFill>
                <a:latin typeface="Adobe Garamond Pro Bold"/>
              </a:rPr>
              <a:t>STATE MEDICAL UNIVERSITY</a:t>
            </a:r>
            <a:endParaRPr lang="ru-RU" altLang="ru-RU" sz="1100">
              <a:solidFill>
                <a:srgbClr val="02095A"/>
              </a:solidFill>
              <a:latin typeface="Calibri" pitchFamily="34" charset="0"/>
            </a:endParaRPr>
          </a:p>
        </p:txBody>
      </p:sp>
      <p:pic>
        <p:nvPicPr>
          <p:cNvPr id="11279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769" y="1311979"/>
            <a:ext cx="1822011" cy="193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Прямоугольник 16"/>
          <p:cNvSpPr>
            <a:spLocks noChangeArrowheads="1"/>
          </p:cNvSpPr>
          <p:nvPr/>
        </p:nvSpPr>
        <p:spPr bwMode="auto">
          <a:xfrm>
            <a:off x="4272631" y="1816032"/>
            <a:ext cx="662033" cy="80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>
            <a:spAutoFit/>
          </a:bodyPr>
          <a:lstStyle/>
          <a:p>
            <a:pPr eaLnBrk="1" hangingPunct="1"/>
            <a:r>
              <a:rPr lang="en-US" altLang="ru-RU" sz="4700">
                <a:solidFill>
                  <a:srgbClr val="02095A"/>
                </a:solidFill>
                <a:latin typeface="Adobe Garamond Pro Bold"/>
              </a:rPr>
              <a:t>III</a:t>
            </a:r>
            <a:endParaRPr lang="ru-RU" altLang="ru-RU" sz="4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8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91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2022-12-16T18:22:29Z</dcterms:created>
  <dcterms:modified xsi:type="dcterms:W3CDTF">2022-12-16T18:30:54Z</dcterms:modified>
</cp:coreProperties>
</file>