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accent1">
                <a:tint val="66000"/>
                <a:satMod val="160000"/>
              </a:schemeClr>
            </a:gs>
            <a:gs pos="6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72815"/>
            <a:ext cx="7848872" cy="1440161"/>
          </a:xfrm>
        </p:spPr>
        <p:txBody>
          <a:bodyPr>
            <a:normAutofit fontScale="90000"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b="1" dirty="0" smtClean="0"/>
              <a:t>        </a:t>
            </a:r>
            <a:r>
              <a:rPr lang="ru-RU" sz="3600" b="1" dirty="0" err="1" smtClean="0"/>
              <a:t>Тошкент</a:t>
            </a:r>
            <a:r>
              <a:rPr lang="ru-RU" sz="3600" b="1" dirty="0" smtClean="0"/>
              <a:t> Педиатрия </a:t>
            </a:r>
            <a:r>
              <a:rPr lang="ru-RU" sz="3600" b="1" dirty="0" err="1" smtClean="0"/>
              <a:t>Тиббиёт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Институти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4000" b="1" dirty="0" smtClean="0"/>
              <a:t>Клиник </a:t>
            </a:r>
            <a:r>
              <a:rPr lang="ru-RU" sz="4000" b="1" dirty="0"/>
              <a:t>(</a:t>
            </a:r>
            <a:r>
              <a:rPr lang="ru-RU" sz="4000" b="1" dirty="0" err="1"/>
              <a:t>ўқув</a:t>
            </a:r>
            <a:r>
              <a:rPr lang="ru-RU" sz="4000" b="1" dirty="0"/>
              <a:t>) </a:t>
            </a:r>
            <a:r>
              <a:rPr lang="ru-RU" sz="4000" b="1" dirty="0" err="1"/>
              <a:t>базалари</a:t>
            </a:r>
            <a:r>
              <a:rPr lang="ru-RU" sz="4000" b="1" dirty="0"/>
              <a:t> </a:t>
            </a:r>
            <a:r>
              <a:rPr lang="ru-RU" sz="4000" b="1" dirty="0" err="1"/>
              <a:t>ва</a:t>
            </a:r>
            <a:r>
              <a:rPr lang="ru-RU" sz="4000" b="1" dirty="0"/>
              <a:t> </a:t>
            </a:r>
            <a:r>
              <a:rPr lang="ru-RU" sz="4000" b="1" dirty="0" err="1"/>
              <a:t>даволаш</a:t>
            </a:r>
            <a:r>
              <a:rPr lang="ru-RU" sz="4000" b="1" dirty="0"/>
              <a:t> </a:t>
            </a:r>
            <a:r>
              <a:rPr lang="ru-RU" sz="4000" b="1" dirty="0" err="1"/>
              <a:t>ишлари</a:t>
            </a:r>
            <a:r>
              <a:rPr lang="ru-RU" sz="4000" b="1" dirty="0"/>
              <a:t> </a:t>
            </a:r>
            <a:r>
              <a:rPr lang="ru-RU" sz="4000" b="1" dirty="0" err="1" smtClean="0"/>
              <a:t>бўлими</a:t>
            </a:r>
            <a:r>
              <a:rPr lang="ru-RU" sz="4000" b="1" dirty="0" smtClean="0"/>
              <a:t>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2160240"/>
          </a:xfrm>
        </p:spPr>
        <p:txBody>
          <a:bodyPr>
            <a:normAutofit/>
          </a:bodyPr>
          <a:lstStyle/>
          <a:p>
            <a:endParaRPr lang="uz-Cyrl-UZ" b="1" dirty="0">
              <a:solidFill>
                <a:srgbClr val="FF0000"/>
              </a:solidFill>
            </a:endParaRPr>
          </a:p>
          <a:p>
            <a:r>
              <a:rPr lang="uz-Cyrl-UZ" b="1" dirty="0" smtClean="0">
                <a:solidFill>
                  <a:schemeClr val="tx1"/>
                </a:solidFill>
              </a:rPr>
              <a:t>Тошкент 2022 й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dl.tashpmi.uz/images/logo_tashpm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6" y="21653"/>
            <a:ext cx="1639117" cy="167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1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sz="18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endParaRPr lang="ru-RU" sz="18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endParaRPr lang="ru-RU" sz="18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ctr">
              <a:buNone/>
            </a:pPr>
            <a:r>
              <a:rPr lang="uz-Cyrl-UZ" sz="2200" b="1" dirty="0">
                <a:solidFill>
                  <a:srgbClr val="FF0000"/>
                </a:solidFill>
              </a:rPr>
              <a:t>Ў</a:t>
            </a:r>
            <a:r>
              <a:rPr lang="ru-RU" sz="2200" b="1" dirty="0" err="1">
                <a:solidFill>
                  <a:srgbClr val="FF0000"/>
                </a:solidFill>
              </a:rPr>
              <a:t>збекистон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республикаси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президентининг</a:t>
            </a:r>
            <a:r>
              <a:rPr lang="ru-RU" sz="2200" b="1" dirty="0">
                <a:solidFill>
                  <a:srgbClr val="FF0000"/>
                </a:solidFill>
              </a:rPr>
              <a:t> 2019 </a:t>
            </a:r>
            <a:r>
              <a:rPr lang="ru-RU" sz="2200" b="1" dirty="0" err="1">
                <a:solidFill>
                  <a:srgbClr val="FF0000"/>
                </a:solidFill>
              </a:rPr>
              <a:t>йил</a:t>
            </a:r>
            <a:r>
              <a:rPr lang="ru-RU" sz="2200" b="1" dirty="0">
                <a:solidFill>
                  <a:srgbClr val="FF0000"/>
                </a:solidFill>
              </a:rPr>
              <a:t> 6 </a:t>
            </a:r>
            <a:r>
              <a:rPr lang="ru-RU" sz="2200" b="1" dirty="0" err="1">
                <a:solidFill>
                  <a:srgbClr val="FF0000"/>
                </a:solidFill>
              </a:rPr>
              <a:t>майдаги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br>
              <a:rPr lang="ru-RU" sz="2200" b="1" dirty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rgbClr val="FF0000"/>
                </a:solidFill>
              </a:rPr>
              <a:t>«</a:t>
            </a:r>
            <a:r>
              <a:rPr lang="ru-RU" sz="2200" b="1" dirty="0" err="1">
                <a:solidFill>
                  <a:srgbClr val="FF0000"/>
                </a:solidFill>
              </a:rPr>
              <a:t>тиббиёт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ва</a:t>
            </a:r>
            <a:r>
              <a:rPr lang="ru-RU" sz="2200" b="1" dirty="0">
                <a:solidFill>
                  <a:srgbClr val="FF0000"/>
                </a:solidFill>
              </a:rPr>
              <a:t> фармацевтика </a:t>
            </a:r>
            <a:r>
              <a:rPr lang="ru-RU" sz="2200" b="1" dirty="0" err="1">
                <a:solidFill>
                  <a:srgbClr val="FF0000"/>
                </a:solidFill>
              </a:rPr>
              <a:t>таълими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ва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илм-фани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тизимини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янада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ривожлантириш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чора-тадбирлари</a:t>
            </a:r>
            <a:r>
              <a:rPr lang="ru-RU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>
                <a:solidFill>
                  <a:srgbClr val="FF0000"/>
                </a:solidFill>
              </a:rPr>
              <a:t>тўғрисида»ги</a:t>
            </a:r>
            <a:r>
              <a:rPr lang="ru-RU" sz="2200" b="1" dirty="0">
                <a:solidFill>
                  <a:srgbClr val="FF0000"/>
                </a:solidFill>
              </a:rPr>
              <a:t>  пқ-4310-сон </a:t>
            </a:r>
            <a:r>
              <a:rPr lang="ru-RU" sz="2200" b="1" dirty="0" err="1">
                <a:solidFill>
                  <a:srgbClr val="FF0000"/>
                </a:solidFill>
              </a:rPr>
              <a:t>қарори</a:t>
            </a:r>
            <a:r>
              <a:rPr lang="ru-RU" sz="2200" b="1" dirty="0">
                <a:solidFill>
                  <a:srgbClr val="FF0000"/>
                </a:solidFill>
              </a:rPr>
              <a:t>.  </a:t>
            </a:r>
          </a:p>
          <a:p>
            <a:pPr marL="0" indent="0">
              <a:buNone/>
            </a:pPr>
            <a:endParaRPr lang="ru-RU" sz="18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endParaRPr lang="ru-RU" sz="18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r>
              <a:rPr lang="ru-RU" sz="1800" dirty="0" err="1"/>
              <a:t>Тошкент</a:t>
            </a:r>
            <a:r>
              <a:rPr lang="ru-RU" sz="1800" dirty="0"/>
              <a:t> Педиатрия </a:t>
            </a:r>
            <a:r>
              <a:rPr lang="ru-RU" sz="1800" dirty="0" err="1"/>
              <a:t>Тиббиёт</a:t>
            </a:r>
            <a:r>
              <a:rPr lang="ru-RU" sz="1800" dirty="0"/>
              <a:t> </a:t>
            </a:r>
            <a:r>
              <a:rPr lang="ru-RU" sz="1800" dirty="0" err="1" smtClean="0"/>
              <a:t>Институти</a:t>
            </a:r>
            <a:r>
              <a:rPr lang="ru-RU" sz="1800" dirty="0" smtClean="0"/>
              <a:t> клиник </a:t>
            </a:r>
            <a:r>
              <a:rPr lang="ru-RU" sz="1800" dirty="0" err="1" smtClean="0"/>
              <a:t>кафедраларининг</a:t>
            </a:r>
            <a:r>
              <a:rPr lang="ru-RU" sz="1800" dirty="0" smtClean="0"/>
              <a:t> клиник </a:t>
            </a:r>
            <a:r>
              <a:rPr lang="ru-RU" sz="1800" dirty="0" err="1" smtClean="0"/>
              <a:t>базалари</a:t>
            </a:r>
            <a:r>
              <a:rPr lang="ru-RU" sz="1800" dirty="0" smtClean="0"/>
              <a:t> </a:t>
            </a:r>
            <a:r>
              <a:rPr lang="ru-RU" sz="1800" dirty="0" err="1" smtClean="0"/>
              <a:t>жойлашган</a:t>
            </a:r>
            <a:r>
              <a:rPr lang="ru-RU" sz="1800" dirty="0" smtClean="0"/>
              <a:t> </a:t>
            </a:r>
            <a:r>
              <a:rPr lang="ru-RU" sz="1800" dirty="0" err="1" smtClean="0"/>
              <a:t>тиббиёт</a:t>
            </a:r>
            <a:r>
              <a:rPr lang="ru-RU" sz="1800" dirty="0" smtClean="0"/>
              <a:t> </a:t>
            </a:r>
            <a:r>
              <a:rPr lang="ru-RU" sz="1800" dirty="0" err="1" smtClean="0"/>
              <a:t>муассасалари</a:t>
            </a:r>
            <a:r>
              <a:rPr lang="ru-RU" sz="1800" dirty="0" smtClean="0"/>
              <a:t>: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1800" b="1" dirty="0"/>
              <a:t/>
            </a:r>
            <a:br>
              <a:rPr lang="ru-RU" sz="1800" b="1" dirty="0"/>
            </a:br>
            <a:endParaRPr lang="ru-RU" sz="18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ru-RU" sz="1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Республика </a:t>
            </a:r>
            <a:r>
              <a:rPr lang="ru-RU" sz="19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Ихтисослаштирилган</a:t>
            </a:r>
            <a:r>
              <a:rPr lang="ru-RU" sz="1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9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марказларда</a:t>
            </a:r>
            <a:r>
              <a:rPr lang="ru-RU" sz="1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- 14 </a:t>
            </a:r>
            <a:r>
              <a:rPr lang="ru-RU" sz="1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та </a:t>
            </a:r>
            <a:r>
              <a:rPr lang="ru-RU" sz="19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19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1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Со</a:t>
            </a:r>
            <a:r>
              <a:rPr lang="uz-Cyrl-UZ" sz="1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ғ</a:t>
            </a:r>
            <a:r>
              <a:rPr lang="ru-RU" sz="19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ликни</a:t>
            </a:r>
            <a:r>
              <a:rPr lang="ru-RU" sz="1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9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сақлаш</a:t>
            </a:r>
            <a:r>
              <a:rPr lang="ru-RU" sz="1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9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вазирлигинин</a:t>
            </a:r>
            <a:r>
              <a:rPr lang="ru-RU" sz="1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9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таъсаруфидаги</a:t>
            </a:r>
            <a:r>
              <a:rPr lang="ru-RU" sz="1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9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клиникалар</a:t>
            </a:r>
            <a:r>
              <a:rPr lang="ru-RU" sz="1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- </a:t>
            </a:r>
            <a:r>
              <a:rPr lang="ru-RU" sz="1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4</a:t>
            </a:r>
            <a:endParaRPr lang="ru-RU" sz="19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ru-RU" sz="19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Шахар</a:t>
            </a:r>
            <a:r>
              <a:rPr lang="ru-RU" sz="1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клиник </a:t>
            </a:r>
            <a:r>
              <a:rPr lang="ru-RU" sz="19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шифохоналарида</a:t>
            </a:r>
            <a:r>
              <a:rPr lang="ru-RU" sz="1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- </a:t>
            </a:r>
            <a:r>
              <a:rPr lang="ru-RU" sz="1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12 </a:t>
            </a:r>
            <a:r>
              <a:rPr lang="ru-RU" sz="1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та</a:t>
            </a:r>
            <a:r>
              <a:rPr lang="ru-RU" sz="1900" dirty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br>
              <a:rPr lang="ru-RU" sz="19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19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Оилавий</a:t>
            </a:r>
            <a:r>
              <a:rPr lang="ru-RU" sz="1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9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Поликлиникаларда</a:t>
            </a:r>
            <a:r>
              <a:rPr lang="ru-RU" sz="1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-</a:t>
            </a:r>
            <a:r>
              <a:rPr lang="uz-Cyrl-UZ" sz="1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3</a:t>
            </a:r>
            <a:r>
              <a:rPr lang="en-US" sz="1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5</a:t>
            </a:r>
            <a:r>
              <a:rPr lang="uz-Cyrl-UZ" sz="1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та</a:t>
            </a:r>
            <a:r>
              <a:rPr lang="ru-RU" sz="19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19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19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Хусусий</a:t>
            </a:r>
            <a:r>
              <a:rPr lang="ru-RU" sz="1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9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клиникаларда</a:t>
            </a:r>
            <a:r>
              <a:rPr lang="ru-RU" sz="1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z-Cyrl-UZ" sz="1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en-US" sz="1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</a:t>
            </a:r>
            <a:r>
              <a:rPr lang="uz-Cyrl-UZ" sz="1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 та</a:t>
            </a:r>
          </a:p>
          <a:p>
            <a:pPr marL="0" indent="0" algn="ctr">
              <a:buNone/>
            </a:pPr>
            <a:r>
              <a:rPr lang="uz-Cyrl-UZ" sz="1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Диспансерлада</a:t>
            </a:r>
            <a:r>
              <a:rPr lang="ru-RU" sz="1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- 3</a:t>
            </a:r>
            <a:r>
              <a:rPr lang="ru-RU" sz="19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19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785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err="1">
                <a:solidFill>
                  <a:prstClr val="black"/>
                </a:solidFill>
              </a:rPr>
              <a:t>Функциялар</a:t>
            </a:r>
            <a:r>
              <a:rPr lang="ru-RU" b="1" dirty="0">
                <a:solidFill>
                  <a:prstClr val="black"/>
                </a:solidFill>
              </a:rPr>
              <a:t> - </a:t>
            </a:r>
            <a:r>
              <a:rPr lang="ru-RU" b="1" dirty="0" err="1">
                <a:solidFill>
                  <a:prstClr val="black"/>
                </a:solidFill>
              </a:rPr>
              <a:t>Бўлим</a:t>
            </a:r>
            <a:r>
              <a:rPr lang="ru-RU" b="1" dirty="0">
                <a:solidFill>
                  <a:prstClr val="black"/>
                </a:solidFill>
              </a:rPr>
              <a:t> </a:t>
            </a:r>
            <a:r>
              <a:rPr lang="ru-RU" b="1" dirty="0" err="1">
                <a:solidFill>
                  <a:prstClr val="black"/>
                </a:solidFill>
              </a:rPr>
              <a:t>бошл</a:t>
            </a:r>
            <a:r>
              <a:rPr lang="uz-Cyrl-UZ" b="1" dirty="0">
                <a:solidFill>
                  <a:prstClr val="black"/>
                </a:solidFill>
              </a:rPr>
              <a:t>и</a:t>
            </a:r>
            <a:r>
              <a:rPr lang="ru-RU" b="1" dirty="0" err="1">
                <a:solidFill>
                  <a:prstClr val="black"/>
                </a:solidFill>
              </a:rPr>
              <a:t>ғи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</a:pPr>
            <a:r>
              <a:rPr lang="ru-RU" dirty="0" smtClean="0"/>
              <a:t>Клиник </a:t>
            </a:r>
            <a:r>
              <a:rPr lang="ru-RU" dirty="0" err="1"/>
              <a:t>базаларда</a:t>
            </a:r>
            <a:r>
              <a:rPr lang="ru-RU" dirty="0"/>
              <a:t> клиник </a:t>
            </a:r>
            <a:r>
              <a:rPr lang="ru-RU" dirty="0" err="1"/>
              <a:t>кафедраларнинг</a:t>
            </a:r>
            <a:r>
              <a:rPr lang="ru-RU" dirty="0"/>
              <a:t> </a:t>
            </a:r>
            <a:r>
              <a:rPr lang="ru-RU" dirty="0" err="1" smtClean="0"/>
              <a:t>ходимларининг</a:t>
            </a:r>
            <a:r>
              <a:rPr lang="ru-RU" dirty="0" smtClean="0"/>
              <a:t> </a:t>
            </a:r>
            <a:r>
              <a:rPr lang="ru-RU" dirty="0"/>
              <a:t>диагностика-</a:t>
            </a:r>
            <a:r>
              <a:rPr lang="ru-RU" dirty="0" err="1"/>
              <a:t>даволаш</a:t>
            </a:r>
            <a:r>
              <a:rPr lang="ru-RU" dirty="0"/>
              <a:t>-</a:t>
            </a:r>
            <a:r>
              <a:rPr lang="ru-RU" dirty="0" err="1"/>
              <a:t>консультатив</a:t>
            </a:r>
            <a:r>
              <a:rPr lang="ru-RU" dirty="0"/>
              <a:t> </a:t>
            </a:r>
            <a:r>
              <a:rPr lang="ru-RU" dirty="0" err="1"/>
              <a:t>фаолиятини</a:t>
            </a:r>
            <a:r>
              <a:rPr lang="ru-RU" dirty="0"/>
              <a:t> </a:t>
            </a:r>
            <a:r>
              <a:rPr lang="ru-RU" dirty="0" err="1"/>
              <a:t>назорат</a:t>
            </a:r>
            <a:r>
              <a:rPr lang="ru-RU" dirty="0"/>
              <a:t> </a:t>
            </a:r>
            <a:r>
              <a:rPr lang="ru-RU" dirty="0" err="1"/>
              <a:t>қилиш</a:t>
            </a:r>
            <a:r>
              <a:rPr lang="ru-RU" dirty="0"/>
              <a:t>, </a:t>
            </a:r>
            <a:r>
              <a:rPr lang="ru-RU" dirty="0" err="1"/>
              <a:t>такомиллаштириш</a:t>
            </a:r>
            <a:r>
              <a:rPr lang="uz-Cyrl-UZ" dirty="0"/>
              <a:t>.</a:t>
            </a:r>
            <a:endParaRPr lang="ru-RU" dirty="0"/>
          </a:p>
          <a:p>
            <a:pPr lvl="0">
              <a:lnSpc>
                <a:spcPct val="120000"/>
              </a:lnSpc>
            </a:pPr>
            <a:r>
              <a:rPr lang="ru-RU" dirty="0"/>
              <a:t> </a:t>
            </a:r>
            <a:r>
              <a:rPr lang="uz-Cyrl-UZ" dirty="0" smtClean="0"/>
              <a:t>Т</a:t>
            </a:r>
            <a:r>
              <a:rPr lang="ru-RU" dirty="0" err="1" smtClean="0"/>
              <a:t>алабалар</a:t>
            </a:r>
            <a:r>
              <a:rPr lang="ru-RU" dirty="0" smtClean="0"/>
              <a:t>, </a:t>
            </a:r>
            <a:r>
              <a:rPr lang="ru-RU" dirty="0" err="1" smtClean="0"/>
              <a:t>магистрлар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клиник </a:t>
            </a:r>
            <a:r>
              <a:rPr lang="ru-RU" dirty="0" err="1" smtClean="0"/>
              <a:t>ординаторлар</a:t>
            </a:r>
            <a:r>
              <a:rPr lang="ru-RU" dirty="0" smtClean="0"/>
              <a:t> </a:t>
            </a:r>
            <a:r>
              <a:rPr lang="ru-RU" dirty="0" err="1" smtClean="0"/>
              <a:t>ўқув</a:t>
            </a:r>
            <a:r>
              <a:rPr lang="ru-RU" dirty="0" smtClean="0"/>
              <a:t>, клиник </a:t>
            </a:r>
            <a:r>
              <a:rPr lang="ru-RU" dirty="0" err="1" smtClean="0"/>
              <a:t>амалиёти</a:t>
            </a:r>
            <a:r>
              <a:rPr lang="ru-RU" dirty="0" smtClean="0"/>
              <a:t> </a:t>
            </a:r>
            <a:r>
              <a:rPr lang="ru-RU" dirty="0" err="1" smtClean="0"/>
              <a:t>учун</a:t>
            </a:r>
            <a:r>
              <a:rPr lang="ru-RU" dirty="0" smtClean="0"/>
              <a:t> клиник </a:t>
            </a:r>
            <a:r>
              <a:rPr lang="ru-RU" dirty="0" err="1" smtClean="0"/>
              <a:t>базаларда</a:t>
            </a:r>
            <a:r>
              <a:rPr lang="ru-RU" dirty="0" smtClean="0"/>
              <a:t> </a:t>
            </a:r>
            <a:r>
              <a:rPr lang="ru-RU" dirty="0" err="1" smtClean="0"/>
              <a:t>барча</a:t>
            </a:r>
            <a:r>
              <a:rPr lang="ru-RU" dirty="0" smtClean="0"/>
              <a:t> </a:t>
            </a:r>
            <a:r>
              <a:rPr lang="ru-RU" dirty="0" err="1" smtClean="0"/>
              <a:t>шароитларни</a:t>
            </a:r>
            <a:r>
              <a:rPr lang="ru-RU" dirty="0" smtClean="0"/>
              <a:t> </a:t>
            </a:r>
            <a:r>
              <a:rPr lang="ru-RU" dirty="0" err="1" smtClean="0"/>
              <a:t>яратиш</a:t>
            </a:r>
            <a:r>
              <a:rPr lang="ru-RU" dirty="0" smtClean="0"/>
              <a:t>. </a:t>
            </a:r>
            <a:endParaRPr lang="ru-RU" dirty="0" smtClean="0"/>
          </a:p>
          <a:p>
            <a:pPr lvl="0">
              <a:lnSpc>
                <a:spcPct val="120000"/>
              </a:lnSpc>
            </a:pPr>
            <a:r>
              <a:rPr lang="uz-Cyrl-UZ" dirty="0" smtClean="0"/>
              <a:t>Клиник кафедралар учун қўшимча клиник базаларни яратиш</a:t>
            </a:r>
            <a:r>
              <a:rPr lang="en-US" dirty="0" smtClean="0"/>
              <a:t> </a:t>
            </a:r>
            <a:r>
              <a:rPr lang="uz-Cyrl-UZ" dirty="0" smtClean="0"/>
              <a:t>бўйича таклифларни кўриб чикиш.</a:t>
            </a:r>
          </a:p>
          <a:p>
            <a:pPr>
              <a:lnSpc>
                <a:spcPct val="120000"/>
              </a:lnSpc>
              <a:buSzPts val="1000"/>
              <a:tabLst>
                <a:tab pos="457200" algn="l"/>
              </a:tabLst>
            </a:pPr>
            <a:r>
              <a:rPr lang="uz-Cyrl-UZ" dirty="0"/>
              <a:t>Клиник (ўқув)  базалар ва амалиёт (даволаш) бўлими    фолиятини ташкил этиш, ходимлар орасида иш ва вазифаларни тақсимлаш масалалари бўйича қарорлар қабул </a:t>
            </a:r>
            <a:r>
              <a:rPr lang="uz-Cyrl-UZ" dirty="0"/>
              <a:t>қилиш,</a:t>
            </a:r>
            <a:r>
              <a:rPr lang="uz-Cyrl-UZ" dirty="0"/>
              <a:t> мажбуриятлари сохасига кирувчи масалаларда ўз ходимларига топшириқ ва вазифалар бериш</a:t>
            </a:r>
            <a:r>
              <a:rPr lang="uz-Cyrl-UZ" dirty="0" smtClean="0"/>
              <a:t>;</a:t>
            </a:r>
            <a:endParaRPr lang="uz-Cyrl-UZ" sz="3300" dirty="0"/>
          </a:p>
          <a:p>
            <a:pPr lvl="0" algn="just">
              <a:lnSpc>
                <a:spcPct val="12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uz-Cyrl-UZ" sz="3100" dirty="0"/>
              <a:t>Клиник (ўқув)  базалар ва </a:t>
            </a:r>
            <a:r>
              <a:rPr lang="uz-Cyrl-UZ" sz="3100" dirty="0" smtClean="0"/>
              <a:t>даволаш </a:t>
            </a:r>
            <a:r>
              <a:rPr lang="uz-Cyrl-UZ" sz="3100" dirty="0"/>
              <a:t>бўлими  таркибига кирувчи бўлимлар номи ва сони, уларда ишловчи ҳодимларнинг сони Тошкент Педиатрия Тиббиёт Институтининг ташкилий фаолиятининг ва структурасининг ўзгариши </a:t>
            </a:r>
            <a:r>
              <a:rPr lang="uz-Cyrl-UZ" sz="3100" dirty="0" smtClean="0"/>
              <a:t>натижасида, ўзгариши бўйича таклиф бериш. </a:t>
            </a:r>
            <a:endParaRPr lang="ru-RU" sz="3100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1143000"/>
          </a:xfrm>
        </p:spPr>
        <p:txBody>
          <a:bodyPr/>
          <a:lstStyle/>
          <a:p>
            <a:r>
              <a:rPr lang="uz-Cyrl-UZ" b="1" dirty="0" smtClean="0"/>
              <a:t>Функциялар - </a:t>
            </a:r>
            <a:r>
              <a:rPr lang="ru-RU" b="1" dirty="0" err="1" smtClean="0"/>
              <a:t>Мутахассис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5112568"/>
          </a:xfrm>
        </p:spPr>
        <p:txBody>
          <a:bodyPr>
            <a:noAutofit/>
          </a:bodyPr>
          <a:lstStyle/>
          <a:p>
            <a:pPr lvl="0"/>
            <a:r>
              <a:rPr lang="ru-RU" sz="1700" dirty="0" smtClean="0"/>
              <a:t>Клиник </a:t>
            </a:r>
            <a:r>
              <a:rPr lang="ru-RU" sz="1700" dirty="0" err="1"/>
              <a:t>базалар</a:t>
            </a:r>
            <a:r>
              <a:rPr lang="ru-RU" sz="1700" dirty="0"/>
              <a:t> </a:t>
            </a:r>
            <a:r>
              <a:rPr lang="ru-RU" sz="1700" dirty="0" err="1"/>
              <a:t>ва</a:t>
            </a:r>
            <a:r>
              <a:rPr lang="ru-RU" sz="1700" dirty="0"/>
              <a:t> клиник </a:t>
            </a:r>
            <a:r>
              <a:rPr lang="ru-RU" sz="1700" dirty="0" err="1"/>
              <a:t>кафедраларнинг</a:t>
            </a:r>
            <a:r>
              <a:rPr lang="ru-RU" sz="1700" dirty="0"/>
              <a:t> </a:t>
            </a:r>
            <a:r>
              <a:rPr lang="ru-RU" sz="1700" dirty="0" err="1"/>
              <a:t>бир</a:t>
            </a:r>
            <a:r>
              <a:rPr lang="ru-RU" sz="1700" dirty="0"/>
              <a:t> </a:t>
            </a:r>
            <a:r>
              <a:rPr lang="ru-RU" sz="1700" dirty="0" err="1"/>
              <a:t>бири</a:t>
            </a:r>
            <a:r>
              <a:rPr lang="ru-RU" sz="1700" dirty="0"/>
              <a:t> </a:t>
            </a:r>
            <a:r>
              <a:rPr lang="ru-RU" sz="1700" dirty="0" err="1"/>
              <a:t>билан</a:t>
            </a:r>
            <a:r>
              <a:rPr lang="ru-RU" sz="1700" dirty="0"/>
              <a:t> </a:t>
            </a:r>
            <a:r>
              <a:rPr lang="ru-RU" sz="1700" dirty="0" err="1"/>
              <a:t>ишлаши</a:t>
            </a:r>
            <a:r>
              <a:rPr lang="ru-RU" sz="1700" dirty="0"/>
              <a:t> </a:t>
            </a:r>
            <a:r>
              <a:rPr lang="ru-RU" sz="1700" dirty="0" err="1"/>
              <a:t>бўйича</a:t>
            </a:r>
            <a:r>
              <a:rPr lang="ru-RU" sz="1700" dirty="0"/>
              <a:t> </a:t>
            </a:r>
            <a:r>
              <a:rPr lang="ru-RU" sz="1700" dirty="0" err="1"/>
              <a:t>ташкилий</a:t>
            </a:r>
            <a:r>
              <a:rPr lang="ru-RU" sz="1700" dirty="0"/>
              <a:t> – методик </a:t>
            </a:r>
            <a:r>
              <a:rPr lang="ru-RU" sz="1700" dirty="0" err="1"/>
              <a:t>ишлар</a:t>
            </a:r>
            <a:r>
              <a:rPr lang="ru-RU" sz="1700" dirty="0"/>
              <a:t>;</a:t>
            </a:r>
          </a:p>
          <a:p>
            <a:pPr lvl="0"/>
            <a:r>
              <a:rPr lang="ru-RU" sz="1700" dirty="0" err="1"/>
              <a:t>Тошкент</a:t>
            </a:r>
            <a:r>
              <a:rPr lang="ru-RU" sz="1700" dirty="0"/>
              <a:t> педиатрия </a:t>
            </a:r>
            <a:r>
              <a:rPr lang="ru-RU" sz="1700" dirty="0" err="1"/>
              <a:t>тиббиёт</a:t>
            </a:r>
            <a:r>
              <a:rPr lang="ru-RU" sz="1700" dirty="0"/>
              <a:t> </a:t>
            </a:r>
            <a:r>
              <a:rPr lang="ru-RU" sz="1700" dirty="0" err="1"/>
              <a:t>институтининг</a:t>
            </a:r>
            <a:r>
              <a:rPr lang="ru-RU" sz="1700" dirty="0"/>
              <a:t> клиник </a:t>
            </a:r>
            <a:r>
              <a:rPr lang="ru-RU" sz="1700" dirty="0" err="1"/>
              <a:t>базаларининг</a:t>
            </a:r>
            <a:r>
              <a:rPr lang="ru-RU" sz="1700" dirty="0"/>
              <a:t> </a:t>
            </a:r>
            <a:r>
              <a:rPr lang="ru-RU" sz="1700" dirty="0" err="1"/>
              <a:t>даволаш</a:t>
            </a:r>
            <a:r>
              <a:rPr lang="ru-RU" sz="1700" dirty="0"/>
              <a:t> – </a:t>
            </a:r>
            <a:r>
              <a:rPr lang="ru-RU" sz="1700" dirty="0" err="1"/>
              <a:t>консультатив</a:t>
            </a:r>
            <a:r>
              <a:rPr lang="ru-RU" sz="1700" dirty="0"/>
              <a:t> </a:t>
            </a:r>
            <a:r>
              <a:rPr lang="ru-RU" sz="1700" dirty="0" err="1"/>
              <a:t>ишлари</a:t>
            </a:r>
            <a:r>
              <a:rPr lang="ru-RU" sz="1700" dirty="0"/>
              <a:t>;</a:t>
            </a:r>
          </a:p>
          <a:p>
            <a:pPr lvl="0"/>
            <a:r>
              <a:rPr lang="ru-RU" sz="1700" dirty="0"/>
              <a:t>Клиник </a:t>
            </a:r>
            <a:r>
              <a:rPr lang="ru-RU" sz="1700" dirty="0" err="1"/>
              <a:t>кафедраларнинг</a:t>
            </a:r>
            <a:r>
              <a:rPr lang="ru-RU" sz="1700" dirty="0"/>
              <a:t> </a:t>
            </a:r>
            <a:r>
              <a:rPr lang="ru-RU" sz="1700" dirty="0" err="1"/>
              <a:t>даволаш</a:t>
            </a:r>
            <a:r>
              <a:rPr lang="ru-RU" sz="1700" dirty="0"/>
              <a:t> – </a:t>
            </a:r>
            <a:r>
              <a:rPr lang="ru-RU" sz="1700" dirty="0" err="1"/>
              <a:t>консультатив</a:t>
            </a:r>
            <a:r>
              <a:rPr lang="ru-RU" sz="1700" dirty="0"/>
              <a:t> </a:t>
            </a:r>
            <a:r>
              <a:rPr lang="ru-RU" sz="1700" dirty="0" err="1"/>
              <a:t>фаолияти</a:t>
            </a:r>
            <a:r>
              <a:rPr lang="ru-RU" sz="1700" dirty="0"/>
              <a:t>;</a:t>
            </a:r>
          </a:p>
          <a:p>
            <a:pPr lvl="0"/>
            <a:r>
              <a:rPr lang="ru-RU" sz="1700" dirty="0" err="1"/>
              <a:t>Тошкент</a:t>
            </a:r>
            <a:r>
              <a:rPr lang="ru-RU" sz="1700" dirty="0"/>
              <a:t> педиатрия </a:t>
            </a:r>
            <a:r>
              <a:rPr lang="ru-RU" sz="1700" dirty="0" err="1"/>
              <a:t>тиббиёт</a:t>
            </a:r>
            <a:r>
              <a:rPr lang="ru-RU" sz="1700" dirty="0"/>
              <a:t> </a:t>
            </a:r>
            <a:r>
              <a:rPr lang="ru-RU" sz="1700" dirty="0" err="1"/>
              <a:t>институтининг</a:t>
            </a:r>
            <a:r>
              <a:rPr lang="ru-RU" sz="1700" dirty="0"/>
              <a:t> клиник </a:t>
            </a:r>
            <a:r>
              <a:rPr lang="ru-RU" sz="1700" dirty="0" err="1"/>
              <a:t>кафедраларининг</a:t>
            </a:r>
            <a:r>
              <a:rPr lang="ru-RU" sz="1700" dirty="0"/>
              <a:t> </a:t>
            </a:r>
            <a:r>
              <a:rPr lang="ru-RU" sz="1700" dirty="0" err="1"/>
              <a:t>даволаш</a:t>
            </a:r>
            <a:r>
              <a:rPr lang="ru-RU" sz="1700" dirty="0"/>
              <a:t> – </a:t>
            </a:r>
            <a:r>
              <a:rPr lang="ru-RU" sz="1700" dirty="0" err="1"/>
              <a:t>консультатив</a:t>
            </a:r>
            <a:r>
              <a:rPr lang="ru-RU" sz="1700" dirty="0"/>
              <a:t> </a:t>
            </a:r>
            <a:r>
              <a:rPr lang="ru-RU" sz="1700" dirty="0" err="1"/>
              <a:t>фаолияти</a:t>
            </a:r>
            <a:r>
              <a:rPr lang="ru-RU" sz="1700" dirty="0"/>
              <a:t> </a:t>
            </a:r>
            <a:r>
              <a:rPr lang="ru-RU" sz="1700" dirty="0" err="1"/>
              <a:t>бўйича</a:t>
            </a:r>
            <a:r>
              <a:rPr lang="ru-RU" sz="1700" dirty="0"/>
              <a:t> </a:t>
            </a:r>
            <a:r>
              <a:rPr lang="ru-RU" sz="1700" dirty="0" err="1"/>
              <a:t>йиллик</a:t>
            </a:r>
            <a:r>
              <a:rPr lang="ru-RU" sz="1700" dirty="0"/>
              <a:t> </a:t>
            </a:r>
            <a:r>
              <a:rPr lang="ru-RU" sz="1700" dirty="0" err="1" smtClean="0"/>
              <a:t>ҳисоботини</a:t>
            </a:r>
            <a:r>
              <a:rPr lang="ru-RU" sz="1700" dirty="0" smtClean="0"/>
              <a:t> </a:t>
            </a:r>
            <a:r>
              <a:rPr lang="ru-RU" sz="1700" dirty="0" err="1" smtClean="0"/>
              <a:t>олиш</a:t>
            </a:r>
            <a:r>
              <a:rPr lang="ru-RU" sz="1700" dirty="0" smtClean="0"/>
              <a:t>; </a:t>
            </a:r>
            <a:endParaRPr lang="ru-RU" sz="1700" dirty="0"/>
          </a:p>
          <a:p>
            <a:pPr lvl="0"/>
            <a:r>
              <a:rPr lang="ru-RU" sz="1700" dirty="0"/>
              <a:t>Клиник </a:t>
            </a:r>
            <a:r>
              <a:rPr lang="ru-RU" sz="1700" dirty="0" err="1"/>
              <a:t>базаларда</a:t>
            </a:r>
            <a:r>
              <a:rPr lang="ru-RU" sz="1700" dirty="0"/>
              <a:t> </a:t>
            </a:r>
            <a:r>
              <a:rPr lang="ru-RU" sz="1700" dirty="0" err="1"/>
              <a:t>олиб</a:t>
            </a:r>
            <a:r>
              <a:rPr lang="ru-RU" sz="1700" dirty="0"/>
              <a:t> </a:t>
            </a:r>
            <a:r>
              <a:rPr lang="ru-RU" sz="1700" dirty="0" err="1"/>
              <a:t>борилаётган</a:t>
            </a:r>
            <a:r>
              <a:rPr lang="ru-RU" sz="1700" dirty="0"/>
              <a:t> диагностика </a:t>
            </a:r>
            <a:r>
              <a:rPr lang="ru-RU" sz="1700" dirty="0" err="1"/>
              <a:t>ва</a:t>
            </a:r>
            <a:r>
              <a:rPr lang="ru-RU" sz="1700" dirty="0"/>
              <a:t> </a:t>
            </a:r>
            <a:r>
              <a:rPr lang="ru-RU" sz="1700" dirty="0" err="1"/>
              <a:t>даволаш</a:t>
            </a:r>
            <a:r>
              <a:rPr lang="ru-RU" sz="1700" dirty="0"/>
              <a:t> </a:t>
            </a:r>
            <a:r>
              <a:rPr lang="ru-RU" sz="1700" dirty="0" err="1"/>
              <a:t>ишларида</a:t>
            </a:r>
            <a:r>
              <a:rPr lang="ru-RU" sz="1700" dirty="0"/>
              <a:t> ССВ </a:t>
            </a:r>
            <a:r>
              <a:rPr lang="ru-RU" sz="1700" dirty="0" err="1"/>
              <a:t>томонидан</a:t>
            </a:r>
            <a:r>
              <a:rPr lang="ru-RU" sz="1700" dirty="0"/>
              <a:t> </a:t>
            </a:r>
            <a:r>
              <a:rPr lang="ru-RU" sz="1700" dirty="0" err="1"/>
              <a:t>тасдиқланган</a:t>
            </a:r>
            <a:r>
              <a:rPr lang="ru-RU" sz="1700" dirty="0"/>
              <a:t> протокол </a:t>
            </a:r>
            <a:r>
              <a:rPr lang="ru-RU" sz="1700" dirty="0" err="1"/>
              <a:t>ва</a:t>
            </a:r>
            <a:r>
              <a:rPr lang="ru-RU" sz="1700" dirty="0"/>
              <a:t> </a:t>
            </a:r>
            <a:r>
              <a:rPr lang="ru-RU" sz="1700" dirty="0" err="1"/>
              <a:t>стандартлар</a:t>
            </a:r>
            <a:r>
              <a:rPr lang="ru-RU" sz="1700" dirty="0"/>
              <a:t> </a:t>
            </a:r>
            <a:r>
              <a:rPr lang="ru-RU" sz="1700" dirty="0" err="1"/>
              <a:t>асосида</a:t>
            </a:r>
            <a:r>
              <a:rPr lang="ru-RU" sz="1700" dirty="0"/>
              <a:t> </a:t>
            </a:r>
            <a:r>
              <a:rPr lang="ru-RU" sz="1700" dirty="0" err="1"/>
              <a:t>фаолият</a:t>
            </a:r>
            <a:r>
              <a:rPr lang="ru-RU" sz="1700" dirty="0"/>
              <a:t> </a:t>
            </a:r>
            <a:r>
              <a:rPr lang="ru-RU" sz="1700" dirty="0" err="1"/>
              <a:t>юритишини</a:t>
            </a:r>
            <a:r>
              <a:rPr lang="ru-RU" sz="1700" dirty="0"/>
              <a:t> </a:t>
            </a:r>
            <a:r>
              <a:rPr lang="ru-RU" sz="1700" dirty="0" err="1"/>
              <a:t>назорати</a:t>
            </a:r>
            <a:r>
              <a:rPr lang="ru-RU" sz="1700" dirty="0"/>
              <a:t>;</a:t>
            </a:r>
          </a:p>
          <a:p>
            <a:pPr lvl="0"/>
            <a:r>
              <a:rPr lang="uz-Cyrl-UZ" sz="1700" dirty="0" smtClean="0"/>
              <a:t>ТошПТИ </a:t>
            </a:r>
            <a:r>
              <a:rPr lang="uz-Cyrl-UZ" sz="1700" dirty="0"/>
              <a:t>кафедралари</a:t>
            </a:r>
            <a:r>
              <a:rPr lang="ru-RU" sz="1700" dirty="0"/>
              <a:t> </a:t>
            </a:r>
            <a:r>
              <a:rPr lang="ru-RU" sz="1700" dirty="0" err="1"/>
              <a:t>билан</a:t>
            </a:r>
            <a:r>
              <a:rPr lang="ru-RU" sz="1700" dirty="0"/>
              <a:t> </a:t>
            </a:r>
            <a:r>
              <a:rPr lang="ru-RU" sz="1700" dirty="0" err="1"/>
              <a:t>анжуманларда</a:t>
            </a:r>
            <a:r>
              <a:rPr lang="ru-RU" sz="1700" dirty="0"/>
              <a:t> </a:t>
            </a:r>
            <a:r>
              <a:rPr lang="ru-RU" sz="1700" dirty="0" err="1"/>
              <a:t>иштирок</a:t>
            </a:r>
            <a:r>
              <a:rPr lang="ru-RU" sz="1700" dirty="0"/>
              <a:t> </a:t>
            </a:r>
            <a:r>
              <a:rPr lang="ru-RU" sz="1700" dirty="0" err="1"/>
              <a:t>этганда</a:t>
            </a:r>
            <a:r>
              <a:rPr lang="ru-RU" sz="1700" dirty="0"/>
              <a:t> мастер – класс, </a:t>
            </a:r>
            <a:r>
              <a:rPr lang="ru-RU" sz="1700" dirty="0" err="1"/>
              <a:t>семинарлар</a:t>
            </a:r>
            <a:r>
              <a:rPr lang="ru-RU" sz="1700" dirty="0"/>
              <a:t>, </a:t>
            </a:r>
            <a:r>
              <a:rPr lang="ru-RU" sz="1700" dirty="0" err="1"/>
              <a:t>конференциялар</a:t>
            </a:r>
            <a:r>
              <a:rPr lang="ru-RU" sz="1700" dirty="0"/>
              <a:t> </a:t>
            </a:r>
            <a:r>
              <a:rPr lang="ru-RU" sz="1700" dirty="0" err="1"/>
              <a:t>ўтказиш</a:t>
            </a:r>
            <a:r>
              <a:rPr lang="ru-RU" sz="1700" dirty="0"/>
              <a:t>, </a:t>
            </a:r>
            <a:r>
              <a:rPr lang="ru-RU" sz="1700" dirty="0" err="1"/>
              <a:t>лекциялар</a:t>
            </a:r>
            <a:r>
              <a:rPr lang="ru-RU" sz="1700" dirty="0"/>
              <a:t> </a:t>
            </a:r>
            <a:r>
              <a:rPr lang="ru-RU" sz="1700" dirty="0" err="1"/>
              <a:t>ўқиш</a:t>
            </a:r>
            <a:r>
              <a:rPr lang="ru-RU" sz="1700" dirty="0"/>
              <a:t>; </a:t>
            </a:r>
          </a:p>
          <a:p>
            <a:pPr lvl="0"/>
            <a:r>
              <a:rPr lang="ru-RU" sz="1700" dirty="0"/>
              <a:t>Клиник </a:t>
            </a:r>
            <a:r>
              <a:rPr lang="ru-RU" sz="1700" dirty="0" err="1"/>
              <a:t>базаларда</a:t>
            </a:r>
            <a:r>
              <a:rPr lang="ru-RU" sz="1700" dirty="0"/>
              <a:t> клиник </a:t>
            </a:r>
            <a:r>
              <a:rPr lang="ru-RU" sz="1700" dirty="0" err="1"/>
              <a:t>кафедраларнинг</a:t>
            </a:r>
            <a:r>
              <a:rPr lang="ru-RU" sz="1700" dirty="0"/>
              <a:t> </a:t>
            </a:r>
            <a:r>
              <a:rPr lang="ru-RU" sz="1700" dirty="0" err="1"/>
              <a:t>фаолиятини</a:t>
            </a:r>
            <a:r>
              <a:rPr lang="ru-RU" sz="1700" dirty="0"/>
              <a:t> мониторинг </a:t>
            </a:r>
            <a:r>
              <a:rPr lang="ru-RU" sz="1700" dirty="0" err="1"/>
              <a:t>қилиш</a:t>
            </a:r>
            <a:r>
              <a:rPr lang="ru-RU" sz="1700" dirty="0"/>
              <a:t>;</a:t>
            </a:r>
          </a:p>
          <a:p>
            <a:pPr lvl="0"/>
            <a:r>
              <a:rPr lang="ru-RU" sz="1700" dirty="0"/>
              <a:t>Клиник </a:t>
            </a:r>
            <a:r>
              <a:rPr lang="ru-RU" sz="1700" dirty="0" err="1"/>
              <a:t>базалар</a:t>
            </a:r>
            <a:r>
              <a:rPr lang="ru-RU" sz="1700" dirty="0"/>
              <a:t> </a:t>
            </a:r>
            <a:r>
              <a:rPr lang="ru-RU" sz="1700" dirty="0" err="1"/>
              <a:t>ва</a:t>
            </a:r>
            <a:r>
              <a:rPr lang="ru-RU" sz="1700" dirty="0"/>
              <a:t> </a:t>
            </a:r>
            <a:r>
              <a:rPr lang="ru-RU" sz="1700" dirty="0" err="1"/>
              <a:t>ташқи</a:t>
            </a:r>
            <a:r>
              <a:rPr lang="ru-RU" sz="1700" dirty="0"/>
              <a:t> </a:t>
            </a:r>
            <a:r>
              <a:rPr lang="ru-RU" sz="1700" dirty="0" err="1"/>
              <a:t>структуралар</a:t>
            </a:r>
            <a:r>
              <a:rPr lang="ru-RU" sz="1700" dirty="0"/>
              <a:t> </a:t>
            </a:r>
            <a:r>
              <a:rPr lang="ru-RU" sz="1700" dirty="0" err="1"/>
              <a:t>билан</a:t>
            </a:r>
            <a:r>
              <a:rPr lang="ru-RU" sz="1700" dirty="0"/>
              <a:t> </a:t>
            </a:r>
            <a:r>
              <a:rPr lang="ru-RU" sz="1700" dirty="0" err="1"/>
              <a:t>меҳнат</a:t>
            </a:r>
            <a:r>
              <a:rPr lang="ru-RU" sz="1700" dirty="0"/>
              <a:t> </a:t>
            </a:r>
            <a:r>
              <a:rPr lang="ru-RU" sz="1700" dirty="0" err="1"/>
              <a:t>амалиёти</a:t>
            </a:r>
            <a:r>
              <a:rPr lang="ru-RU" sz="1700" dirty="0"/>
              <a:t> </a:t>
            </a:r>
            <a:r>
              <a:rPr lang="ru-RU" sz="1700" dirty="0" err="1"/>
              <a:t>бўйича</a:t>
            </a:r>
            <a:r>
              <a:rPr lang="ru-RU" sz="1700" dirty="0"/>
              <a:t> </a:t>
            </a:r>
            <a:r>
              <a:rPr lang="ru-RU" sz="1700" dirty="0" err="1"/>
              <a:t>муносабатларни</a:t>
            </a:r>
            <a:r>
              <a:rPr lang="ru-RU" sz="1700" dirty="0"/>
              <a:t> </a:t>
            </a:r>
            <a:r>
              <a:rPr lang="ru-RU" sz="1700" dirty="0" err="1"/>
              <a:t>таъминлаш</a:t>
            </a:r>
            <a:r>
              <a:rPr lang="ru-RU" sz="1700" dirty="0" smtClean="0"/>
              <a:t>;</a:t>
            </a:r>
          </a:p>
          <a:p>
            <a:pPr lvl="0"/>
            <a:r>
              <a:rPr lang="ru-RU" sz="1700" dirty="0" err="1" smtClean="0">
                <a:solidFill>
                  <a:prstClr val="black"/>
                </a:solidFill>
              </a:rPr>
              <a:t>Ходимлар</a:t>
            </a:r>
            <a:r>
              <a:rPr lang="ru-RU" sz="1700" dirty="0" smtClean="0">
                <a:solidFill>
                  <a:prstClr val="black"/>
                </a:solidFill>
              </a:rPr>
              <a:t>, </a:t>
            </a:r>
            <a:r>
              <a:rPr lang="ru-RU" sz="1700" dirty="0" err="1" smtClean="0">
                <a:solidFill>
                  <a:prstClr val="black"/>
                </a:solidFill>
              </a:rPr>
              <a:t>талабалар</a:t>
            </a:r>
            <a:r>
              <a:rPr lang="ru-RU" sz="1700" dirty="0" smtClean="0">
                <a:solidFill>
                  <a:prstClr val="black"/>
                </a:solidFill>
              </a:rPr>
              <a:t>, </a:t>
            </a:r>
            <a:r>
              <a:rPr lang="ru-RU" sz="1700" dirty="0" err="1" smtClean="0">
                <a:solidFill>
                  <a:prstClr val="black"/>
                </a:solidFill>
              </a:rPr>
              <a:t>ва</a:t>
            </a:r>
            <a:r>
              <a:rPr lang="ru-RU" sz="1700" dirty="0" smtClean="0">
                <a:solidFill>
                  <a:prstClr val="black"/>
                </a:solidFill>
              </a:rPr>
              <a:t> </a:t>
            </a:r>
            <a:r>
              <a:rPr lang="ru-RU" sz="1700" dirty="0" err="1" smtClean="0">
                <a:solidFill>
                  <a:prstClr val="black"/>
                </a:solidFill>
              </a:rPr>
              <a:t>ногиронлик</a:t>
            </a:r>
            <a:r>
              <a:rPr lang="ru-RU" sz="1700" dirty="0" smtClean="0">
                <a:solidFill>
                  <a:prstClr val="black"/>
                </a:solidFill>
              </a:rPr>
              <a:t> </a:t>
            </a:r>
            <a:r>
              <a:rPr lang="ru-RU" sz="1700" dirty="0" err="1" smtClean="0">
                <a:solidFill>
                  <a:prstClr val="black"/>
                </a:solidFill>
              </a:rPr>
              <a:t>уйларида</a:t>
            </a:r>
            <a:r>
              <a:rPr lang="ru-RU" sz="1700" dirty="0" smtClean="0">
                <a:solidFill>
                  <a:prstClr val="black"/>
                </a:solidFill>
              </a:rPr>
              <a:t> </a:t>
            </a:r>
            <a:r>
              <a:rPr lang="ru-RU" sz="1700" dirty="0" err="1" smtClean="0">
                <a:solidFill>
                  <a:prstClr val="black"/>
                </a:solidFill>
              </a:rPr>
              <a:t>тиббий</a:t>
            </a:r>
            <a:r>
              <a:rPr lang="ru-RU" sz="1700" dirty="0" smtClean="0">
                <a:solidFill>
                  <a:prstClr val="black"/>
                </a:solidFill>
              </a:rPr>
              <a:t> </a:t>
            </a:r>
            <a:r>
              <a:rPr lang="ru-RU" sz="1700" dirty="0" err="1" smtClean="0">
                <a:solidFill>
                  <a:prstClr val="black"/>
                </a:solidFill>
              </a:rPr>
              <a:t>кўрикларни</a:t>
            </a:r>
            <a:r>
              <a:rPr lang="ru-RU" sz="1700" dirty="0" smtClean="0">
                <a:solidFill>
                  <a:prstClr val="black"/>
                </a:solidFill>
              </a:rPr>
              <a:t> </a:t>
            </a:r>
            <a:r>
              <a:rPr lang="ru-RU" sz="1700" dirty="0" err="1" smtClean="0">
                <a:solidFill>
                  <a:prstClr val="black"/>
                </a:solidFill>
              </a:rPr>
              <a:t>ташкил</a:t>
            </a:r>
            <a:r>
              <a:rPr lang="ru-RU" sz="1700" dirty="0" smtClean="0">
                <a:solidFill>
                  <a:prstClr val="black"/>
                </a:solidFill>
              </a:rPr>
              <a:t> </a:t>
            </a:r>
            <a:r>
              <a:rPr lang="ru-RU" sz="1700" dirty="0" err="1" smtClean="0">
                <a:solidFill>
                  <a:prstClr val="black"/>
                </a:solidFill>
              </a:rPr>
              <a:t>этиш</a:t>
            </a:r>
            <a:r>
              <a:rPr lang="ru-RU" sz="1700" dirty="0" smtClean="0">
                <a:solidFill>
                  <a:prstClr val="black"/>
                </a:solidFill>
              </a:rPr>
              <a:t>;</a:t>
            </a:r>
            <a:endParaRPr lang="ru-RU" sz="1700" dirty="0" smtClean="0">
              <a:solidFill>
                <a:prstClr val="black"/>
              </a:solidFill>
            </a:endParaRPr>
          </a:p>
          <a:p>
            <a:pPr lvl="0"/>
            <a:endParaRPr lang="ru-RU" sz="1700" dirty="0">
              <a:solidFill>
                <a:prstClr val="black"/>
              </a:solidFill>
            </a:endParaRPr>
          </a:p>
          <a:p>
            <a:pPr lvl="0"/>
            <a:endParaRPr lang="ru-RU" sz="17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1668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uz-Cyrl-UZ" dirty="0" smtClean="0"/>
          </a:p>
          <a:p>
            <a:pPr marL="0" indent="0" algn="ctr">
              <a:buNone/>
            </a:pPr>
            <a:endParaRPr lang="uz-Cyrl-UZ" dirty="0"/>
          </a:p>
          <a:p>
            <a:pPr marL="0" indent="0" algn="ctr">
              <a:buNone/>
            </a:pPr>
            <a:r>
              <a:rPr lang="uz-Cyrl-UZ" sz="4800" i="1" dirty="0" smtClean="0">
                <a:solidFill>
                  <a:srgbClr val="FF0000"/>
                </a:solidFill>
              </a:rPr>
              <a:t>Эътиборингиз учун рахмат!</a:t>
            </a:r>
            <a:endParaRPr lang="ru-RU" sz="4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874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256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   Тошкент Педиатрия Тиббиёт Институти  Клиник (ўқув) базалари ва даволаш ишлари бўлими. </vt:lpstr>
      <vt:lpstr>Презентация PowerPoint</vt:lpstr>
      <vt:lpstr>  Функциялар - Бўлим бошлиғи  </vt:lpstr>
      <vt:lpstr>Функциялар - Мутахассис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Тошкент Педиатрия Тиббиёт Институти  Клиник (ўқув) базалари ва даволаш ишлари (амалиёт)  бошкармаси. </dc:title>
  <dc:creator>Пользователь</dc:creator>
  <cp:lastModifiedBy>User</cp:lastModifiedBy>
  <cp:revision>9</cp:revision>
  <dcterms:created xsi:type="dcterms:W3CDTF">2022-04-18T07:01:48Z</dcterms:created>
  <dcterms:modified xsi:type="dcterms:W3CDTF">2022-04-18T08:30:06Z</dcterms:modified>
</cp:coreProperties>
</file>